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29" r:id="rId3"/>
    <p:sldId id="328" r:id="rId4"/>
    <p:sldId id="327" r:id="rId5"/>
    <p:sldId id="330" r:id="rId6"/>
    <p:sldId id="256" r:id="rId7"/>
    <p:sldId id="267" r:id="rId8"/>
    <p:sldId id="297" r:id="rId9"/>
    <p:sldId id="298" r:id="rId10"/>
    <p:sldId id="257" r:id="rId11"/>
    <p:sldId id="268" r:id="rId12"/>
    <p:sldId id="259" r:id="rId13"/>
    <p:sldId id="270" r:id="rId14"/>
    <p:sldId id="261" r:id="rId15"/>
    <p:sldId id="271" r:id="rId16"/>
    <p:sldId id="262" r:id="rId17"/>
    <p:sldId id="290" r:id="rId18"/>
    <p:sldId id="289" r:id="rId19"/>
    <p:sldId id="272" r:id="rId20"/>
    <p:sldId id="263" r:id="rId21"/>
    <p:sldId id="273" r:id="rId22"/>
    <p:sldId id="264" r:id="rId23"/>
    <p:sldId id="274" r:id="rId24"/>
    <p:sldId id="265" r:id="rId25"/>
    <p:sldId id="275" r:id="rId26"/>
    <p:sldId id="266" r:id="rId27"/>
    <p:sldId id="276" r:id="rId28"/>
    <p:sldId id="277" r:id="rId29"/>
    <p:sldId id="278" r:id="rId30"/>
    <p:sldId id="279" r:id="rId31"/>
    <p:sldId id="280" r:id="rId32"/>
    <p:sldId id="293" r:id="rId33"/>
    <p:sldId id="294" r:id="rId34"/>
    <p:sldId id="295" r:id="rId35"/>
    <p:sldId id="296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23" r:id="rId47"/>
    <p:sldId id="324" r:id="rId48"/>
    <p:sldId id="325" r:id="rId49"/>
    <p:sldId id="326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291" r:id="rId6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258636"/>
            <a:ext cx="11766300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27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923" y="1641347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But after she died</a:t>
            </a:r>
            <a:r>
              <a:rPr lang="ja-JP" altLang="en-US" dirty="0"/>
              <a:t> </a:t>
            </a:r>
            <a:r>
              <a:rPr lang="en-US" altLang="ja-JP" dirty="0"/>
              <a:t>I didn’t expect that to stay the same,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972" y="2477528"/>
            <a:ext cx="11145795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お母さんが亡くなった後も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同じ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なんて思って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はいない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468352"/>
            <a:ext cx="10651524" cy="1250136"/>
          </a:xfrm>
        </p:spPr>
        <p:txBody>
          <a:bodyPr>
            <a:noAutofit/>
          </a:bodyPr>
          <a:lstStyle/>
          <a:p>
            <a:pPr algn="l"/>
            <a:r>
              <a:rPr lang="en-US" altLang="ja-JP" sz="5400" dirty="0" smtClean="0"/>
              <a:t>but I also didn’t expect it to get worse.</a:t>
            </a:r>
            <a:endParaRPr kumimoji="1"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5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748438"/>
            <a:ext cx="1057825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嫌なことが起きないことを願っているだけ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7795" y="1616630"/>
            <a:ext cx="11401167" cy="2230437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kumimoji="1" lang="en-US" altLang="ja-JP" dirty="0" smtClean="0"/>
              <a:t>Come on, Jayda, we’re </a:t>
            </a:r>
            <a:r>
              <a:rPr kumimoji="1" lang="en-US" altLang="ja-JP" dirty="0" err="1" smtClean="0"/>
              <a:t>gonna</a:t>
            </a:r>
            <a:r>
              <a:rPr kumimoji="1" lang="en-US" altLang="ja-JP" dirty="0" smtClean="0"/>
              <a:t> be late.</a:t>
            </a:r>
            <a:br>
              <a:rPr kumimoji="1" lang="en-US" altLang="ja-JP" dirty="0" smtClean="0"/>
            </a:br>
            <a:r>
              <a:rPr lang="en-US" altLang="ja-JP" dirty="0" smtClean="0"/>
              <a:t>- I’m coming.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5" y="2992353"/>
            <a:ext cx="10363200" cy="879432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急いで、ジェイダ、遅れるよ。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いでるでしょ。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6" y="1751504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It was fabulous of you to stop by the other day, Bryant.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09" y="1574392"/>
            <a:ext cx="10717427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この前は家に寄ってくれてありがとう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09" y="177315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Yeah, you should come by</a:t>
            </a:r>
            <a:br>
              <a:rPr lang="en-US" altLang="ja-JP" dirty="0" smtClean="0"/>
            </a:br>
            <a:r>
              <a:rPr lang="en-US" altLang="ja-JP" dirty="0" smtClean="0"/>
              <a:t>more often.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9" y="1814340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ほんと！また来て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Sometimes I wonder my life would be like if Mom were still alive.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341" y="1657821"/>
            <a:ext cx="8830961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didn’t stop by.</a:t>
            </a:r>
            <a:br>
              <a:rPr kumimoji="1" lang="en-US" altLang="ja-JP" dirty="0" smtClean="0"/>
            </a:br>
            <a:r>
              <a:rPr lang="en-US" altLang="ja-JP" dirty="0" smtClean="0"/>
              <a:t>I hit Indy’s cat.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6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7577" y="1997286"/>
            <a:ext cx="10254487" cy="10277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君の家に寄ったわけじゃないよ。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ーの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猫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をひいちゃって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4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0449" y="1867998"/>
            <a:ext cx="10153020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I totally forgot about that.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234472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そんなことすっかり忘れてた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0347" y="1738456"/>
            <a:ext cx="10583997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Stop, he’s </a:t>
            </a:r>
            <a:r>
              <a:rPr kumimoji="1" lang="en-US" altLang="ja-JP" dirty="0" err="1" smtClean="0"/>
              <a:t>gonna</a:t>
            </a:r>
            <a:r>
              <a:rPr kumimoji="1" lang="en-US" altLang="ja-JP" dirty="0" smtClean="0"/>
              <a:t> see 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332274"/>
            <a:ext cx="897187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だめ、見つからないようにしてるんだから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8" y="1830816"/>
            <a:ext cx="929228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Is he looking?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6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829765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こっち見てる？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Yeah, he’s coming this way.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5297" y="1885626"/>
            <a:ext cx="1122080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うん、こっちに向かってくる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600" y="2010998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時々お母さんがまだ生きていたら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って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思う事はある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6033" y="1723724"/>
            <a:ext cx="1122730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Wait </a:t>
            </a:r>
            <a:r>
              <a:rPr kumimoji="1" lang="en-US" altLang="ja-JP" dirty="0" err="1" smtClean="0"/>
              <a:t>wait</a:t>
            </a:r>
            <a:r>
              <a:rPr kumimoji="1" lang="en-US" altLang="ja-JP" dirty="0" smtClean="0"/>
              <a:t>, I need to get my stuff.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2432" y="2209757"/>
            <a:ext cx="1067710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待って、待ってよ。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俺の荷物、取らないと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9" y="1863767"/>
            <a:ext cx="996778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And, there’s my son.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32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7" y="1888482"/>
            <a:ext cx="722458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ちょうど息子がいます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41346"/>
            <a:ext cx="1048514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-Thanks for stopping by, Dr. Bailey.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7259" y="2890642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お越しいただき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ありがとうございました、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バイレー博士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114579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I’ll get those sessions with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students scheduled right away.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7789" y="3312576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この後すぐに該当する生徒たちの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面談をスケジュールします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So, how’d it go?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9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169077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どう、上手くいった？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1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30553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With her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 felt my life was perfect.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2508" y="2890642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I’ve got several patients that come to this school and now I can hold</a:t>
            </a:r>
            <a:br>
              <a:rPr lang="en-US" altLang="ja-JP" dirty="0" smtClean="0"/>
            </a:br>
            <a:r>
              <a:rPr lang="en-US" altLang="ja-JP" dirty="0" smtClean="0"/>
              <a:t>counseling sessions here without</a:t>
            </a:r>
            <a:br>
              <a:rPr lang="en-US" altLang="ja-JP" dirty="0" smtClean="0"/>
            </a:br>
            <a:r>
              <a:rPr lang="en-US" altLang="ja-JP" dirty="0" smtClean="0"/>
              <a:t>them missing too much class time.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5559" y="2890642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授業時間の邪魔にならないように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生徒たちにカウンセリングをさせてもらえることになったよ。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42823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Cool.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110123" y="4367766"/>
            <a:ext cx="42819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adley Hand ITC" panose="03070402050302030203" pitchFamily="66" charset="0"/>
              </a:rPr>
              <a:t>Manga English</a:t>
            </a:r>
            <a:endParaRPr lang="ja-JP" alt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53216" y="5009625"/>
            <a:ext cx="43957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https://manga-english.net</a:t>
            </a:r>
            <a:endParaRPr lang="ja-JP" altLang="en-US" sz="28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2020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6027" y="1524966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いいね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5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0216" y="1913195"/>
            <a:ext cx="11730681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Speaking of which, you shouldn’t be off to class yourself?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00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1929" y="2282847"/>
            <a:ext cx="11582400" cy="84753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そう言えば、授業に出ないと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まずいんじゃないか？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550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0216" y="1913195"/>
            <a:ext cx="11730681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Yeah.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110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1929" y="2282847"/>
            <a:ext cx="11582400" cy="84753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そうだね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06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0216" y="1913195"/>
            <a:ext cx="11730681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-What’s going on?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691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1929" y="2282847"/>
            <a:ext cx="11582400" cy="84753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何があった？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9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2" y="2266371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お母さんといっしょなら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完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ぺきだったのに</a:t>
            </a:r>
            <a:r>
              <a:rPr lang="ja-JP" altLang="en-US" sz="5400" dirty="0" err="1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5" y="1575443"/>
            <a:ext cx="1094808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That’s her.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88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4265" y="1739150"/>
            <a:ext cx="9801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あの子だよ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801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806248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The one who owned the cat.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844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7" y="198628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あの猫の飼い主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887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Yeah, she’s avoiding me.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127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4968" y="1755625"/>
            <a:ext cx="721471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僕を避けてる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873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Yes, I see that, yeah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331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1689723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そのようだね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057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Hey, it’ll be all right.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310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1689723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なんとかなるさ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6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This is awful.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6" y="1674298"/>
            <a:ext cx="940761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She’ll eventually hear you out.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380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1689723"/>
            <a:ext cx="1120183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そのうちお前の話を聞くようになる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410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All right, see </a:t>
            </a:r>
            <a:r>
              <a:rPr kumimoji="1" lang="en-US" altLang="ja-JP" dirty="0" err="1" smtClean="0"/>
              <a:t>ya</a:t>
            </a:r>
            <a:r>
              <a:rPr kumimoji="1" lang="en-US" altLang="ja-JP" dirty="0" smtClean="0"/>
              <a:t>, Dad.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9893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0212" y="1870956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そうだね、じゃ、また、パパ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012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8" y="1650951"/>
            <a:ext cx="492622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こりゃひどい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30553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You must’ve learned to cook </a:t>
            </a:r>
            <a:br>
              <a:rPr kumimoji="1" lang="en-US" altLang="ja-JP" dirty="0" smtClean="0"/>
            </a:br>
            <a:r>
              <a:rPr kumimoji="1" lang="en-US" altLang="ja-JP" dirty="0" smtClean="0"/>
              <a:t>from your mother.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2" y="233227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母さんにちゃんと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料理を習っておけばよかったな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412</Words>
  <Application>Microsoft Office PowerPoint</Application>
  <PresentationFormat>ワイド画面</PresentationFormat>
  <Paragraphs>65</Paragraphs>
  <Slides>64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64</vt:i4>
      </vt:variant>
    </vt:vector>
  </HeadingPairs>
  <TitlesOfParts>
    <vt:vector size="72" baseType="lpstr">
      <vt:lpstr>07ロゴたいぷゴシック7</vt:lpstr>
      <vt:lpstr>Malgun Gothic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Sometimes I wonder my life would be like if Mom were still alive.</vt:lpstr>
      <vt:lpstr>時々お母さんがまだ生きていたら って思う事はある</vt:lpstr>
      <vt:lpstr>With her  I felt my life was perfect.</vt:lpstr>
      <vt:lpstr>お母さんといっしょなら 完ぺきだったのにって</vt:lpstr>
      <vt:lpstr>This is awful.</vt:lpstr>
      <vt:lpstr>こりゃひどい</vt:lpstr>
      <vt:lpstr>You must’ve learned to cook  from your mother.</vt:lpstr>
      <vt:lpstr>母さんにちゃんと 料理を習っておけばよかったな</vt:lpstr>
      <vt:lpstr>But after she died I didn’t expect that to stay the same, </vt:lpstr>
      <vt:lpstr>お母さんが亡くなった後も 同じだなんて思ってはいない</vt:lpstr>
      <vt:lpstr>but I also didn’t expect it to get worse.</vt:lpstr>
      <vt:lpstr>嫌なことが起きないことを願っているだけ</vt:lpstr>
      <vt:lpstr>Come on, Jayda, we’re gonna be late. - I’m coming.</vt:lpstr>
      <vt:lpstr>急いで、ジェイダ、遅れるよ。 急いでるでしょ。</vt:lpstr>
      <vt:lpstr>It was fabulous of you to stop by the other day, Bryant.</vt:lpstr>
      <vt:lpstr>この前は家に寄ってくれてありがとう</vt:lpstr>
      <vt:lpstr>Yeah, you should come by more often.</vt:lpstr>
      <vt:lpstr>ほんと！また来て</vt:lpstr>
      <vt:lpstr>- I didn’t stop by. I hit Indy’s cat.</vt:lpstr>
      <vt:lpstr>君の家に寄ったわけじゃないよ。 インディーの猫をひいちゃって</vt:lpstr>
      <vt:lpstr>- I totally forgot about that.</vt:lpstr>
      <vt:lpstr>そんなことすっかり忘れてた</vt:lpstr>
      <vt:lpstr>Stop, he’s gonna see me.</vt:lpstr>
      <vt:lpstr>だめ、見つからないようにしてるんだから</vt:lpstr>
      <vt:lpstr>Is he looking?</vt:lpstr>
      <vt:lpstr>こっち見てる？</vt:lpstr>
      <vt:lpstr>- Yeah, he’s coming this way.</vt:lpstr>
      <vt:lpstr>うん、こっちに向かってくる</vt:lpstr>
      <vt:lpstr>- Wait wait, I need to get my stuff.</vt:lpstr>
      <vt:lpstr>待って、待ってよ。 俺の荷物、取らないと</vt:lpstr>
      <vt:lpstr>And, there’s my son.</vt:lpstr>
      <vt:lpstr>ちょうど息子がいます</vt:lpstr>
      <vt:lpstr>-Thanks for stopping by, Dr. Bailey.</vt:lpstr>
      <vt:lpstr>お越しいただき ありがとうございました、 バイレー博士</vt:lpstr>
      <vt:lpstr>I’ll get those sessions with the students scheduled right away.</vt:lpstr>
      <vt:lpstr>この後すぐに該当する生徒たちの 面談をスケジュールします </vt:lpstr>
      <vt:lpstr>- So, how’d it go?</vt:lpstr>
      <vt:lpstr>どう、上手くいった？</vt:lpstr>
      <vt:lpstr>I’ve got several patients that come to this school and now I can hold counseling sessions here without them missing too much class time.</vt:lpstr>
      <vt:lpstr>授業時間の邪魔にならないように 生徒たちにカウンセリングをさせてもらえることになったよ。</vt:lpstr>
      <vt:lpstr>Cool.</vt:lpstr>
      <vt:lpstr>いいね</vt:lpstr>
      <vt:lpstr>Speaking of which, you shouldn’t be off to class yourself?</vt:lpstr>
      <vt:lpstr>そう言えば、授業に出ないと まずいんじゃないか？</vt:lpstr>
      <vt:lpstr>- Yeah.</vt:lpstr>
      <vt:lpstr>そうだね</vt:lpstr>
      <vt:lpstr>-What’s going on?</vt:lpstr>
      <vt:lpstr>何があった？</vt:lpstr>
      <vt:lpstr>- That’s her.</vt:lpstr>
      <vt:lpstr>あの子だよ</vt:lpstr>
      <vt:lpstr>The one who owned the cat.</vt:lpstr>
      <vt:lpstr>あの猫の飼い主</vt:lpstr>
      <vt:lpstr>- Yeah, she’s avoiding me.</vt:lpstr>
      <vt:lpstr>僕を避けてる</vt:lpstr>
      <vt:lpstr>- Yes, I see that, yeah.</vt:lpstr>
      <vt:lpstr>そのようだね</vt:lpstr>
      <vt:lpstr>Hey, it’ll be all right.</vt:lpstr>
      <vt:lpstr>なんとかなるさ</vt:lpstr>
      <vt:lpstr>She’ll eventually hear you out.</vt:lpstr>
      <vt:lpstr>そのうちお前の話を聞くようになる</vt:lpstr>
      <vt:lpstr>- All right, see ya, Dad.</vt:lpstr>
      <vt:lpstr>そうだね、じゃ、また、パパ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55</cp:revision>
  <dcterms:created xsi:type="dcterms:W3CDTF">2020-09-25T07:25:23Z</dcterms:created>
  <dcterms:modified xsi:type="dcterms:W3CDTF">2021-01-23T01:30:02Z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