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6" r:id="rId3"/>
    <p:sldId id="267" r:id="rId4"/>
    <p:sldId id="297" r:id="rId5"/>
    <p:sldId id="298" r:id="rId6"/>
    <p:sldId id="257" r:id="rId7"/>
    <p:sldId id="268" r:id="rId8"/>
    <p:sldId id="258" r:id="rId9"/>
    <p:sldId id="269" r:id="rId10"/>
    <p:sldId id="259" r:id="rId11"/>
    <p:sldId id="270" r:id="rId12"/>
    <p:sldId id="261" r:id="rId13"/>
    <p:sldId id="271" r:id="rId14"/>
    <p:sldId id="262" r:id="rId15"/>
    <p:sldId id="290" r:id="rId16"/>
    <p:sldId id="289" r:id="rId17"/>
    <p:sldId id="272" r:id="rId18"/>
    <p:sldId id="263" r:id="rId19"/>
    <p:sldId id="273" r:id="rId20"/>
    <p:sldId id="264" r:id="rId21"/>
    <p:sldId id="274" r:id="rId22"/>
    <p:sldId id="265" r:id="rId23"/>
    <p:sldId id="275" r:id="rId24"/>
    <p:sldId id="266" r:id="rId25"/>
    <p:sldId id="276" r:id="rId26"/>
    <p:sldId id="277" r:id="rId27"/>
    <p:sldId id="278" r:id="rId28"/>
    <p:sldId id="279" r:id="rId29"/>
    <p:sldId id="280" r:id="rId30"/>
    <p:sldId id="293" r:id="rId31"/>
    <p:sldId id="294" r:id="rId32"/>
    <p:sldId id="295" r:id="rId33"/>
    <p:sldId id="296" r:id="rId34"/>
    <p:sldId id="291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39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468352"/>
            <a:ext cx="10369814" cy="1250136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dirty="0" smtClean="0"/>
              <a:t>Well honey, get a new one</a:t>
            </a:r>
            <a:br>
              <a:rPr kumimoji="1" lang="en-US" altLang="ja-JP" sz="5400" dirty="0" smtClean="0"/>
            </a:br>
            <a:r>
              <a:rPr lang="en-US" altLang="ja-JP" sz="5400" dirty="0" smtClean="0"/>
              <a:t>right after school.</a:t>
            </a:r>
            <a:endParaRPr kumimoji="1" lang="ja-JP" altLang="en-US" sz="5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2119141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あら、じゃあ、放課後すぐに</a:t>
            </a:r>
            <a: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新</a:t>
            </a: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しいもの</a:t>
            </a:r>
            <a:r>
              <a:rPr lang="ja-JP" altLang="en-US" sz="48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を買わなくちゃ</a:t>
            </a: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0833" y="866988"/>
            <a:ext cx="11401167" cy="2230437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Kaitlyn, you want it?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6734" y="1962624"/>
            <a:ext cx="10363200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ケイトリン、いる？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6" y="1751504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err="1" smtClean="0"/>
              <a:t>Ew</a:t>
            </a:r>
            <a:r>
              <a:rPr kumimoji="1" lang="en-US" altLang="ja-JP" dirty="0" smtClean="0"/>
              <a:t>, no.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09" y="2076900"/>
            <a:ext cx="1071742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げっ</a:t>
            </a: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、いらない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9" y="177315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Can I have it?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1962621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私がもらってもいい？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342" y="1657821"/>
            <a:ext cx="7488194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Indy, hurry up.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43911" y="1987337"/>
            <a:ext cx="9819503" cy="10277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インディ、早くしろよ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Well, Mrs. Wiggins,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9" y="1867998"/>
            <a:ext cx="10153020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have an early morning meeting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today.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1353023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今日は早朝ミーティングがあるんだから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6" y="1343040"/>
            <a:ext cx="10583997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Sorry, I …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591919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ごめんなさい、私・・・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8" y="1657821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Bye, girls, have a great day.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332274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いってらっしゃい、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素敵な一日になるように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7" y="20697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Oh, I’m going shopping</a:t>
            </a:r>
            <a:br>
              <a:rPr lang="en-US" altLang="ja-JP" dirty="0" smtClean="0"/>
            </a:br>
            <a:r>
              <a:rPr lang="en-US" altLang="ja-JP" dirty="0" smtClean="0"/>
              <a:t>with Jayda after.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086190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そうだ、放課後にジェイダと</a:t>
            </a:r>
            <a: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買い物に行くね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8907" y="1666060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Okay, have a great time.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40200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わかったわ、楽しんでいらっしゃい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82" y="3041779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さあ、ミセス　ウィギンス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96778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Good morning, Mrs. Whitman.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2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2" y="2407465"/>
            <a:ext cx="722458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おはようございます、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ウィットマンさん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This is life.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人生ってこんなもんでしょ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 can’t stay in bed all day.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244760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私たちは一日中ベッドで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寝て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る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わけにはいかないのよ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8" y="1097650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Time to get up.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2" y="1534256"/>
            <a:ext cx="1114579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起きる時間よ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6" y="1196503"/>
            <a:ext cx="10453817" cy="1159519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Mom, my phone screen cracked.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5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6291" y="2415705"/>
            <a:ext cx="11030465" cy="90414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ママ、スマホのスクリーン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割れちゃった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6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177</Words>
  <Application>Microsoft Office PowerPoint</Application>
  <PresentationFormat>ワイド画面</PresentationFormat>
  <Paragraphs>33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1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Well, Mrs. Wiggins, </vt:lpstr>
      <vt:lpstr>さあ、ミセス　ウィギンス、 </vt:lpstr>
      <vt:lpstr>we can’t stay in bed all day.</vt:lpstr>
      <vt:lpstr>私たちは一日中ベッドで 寝てるわけにはいかないのよ</vt:lpstr>
      <vt:lpstr>Time to get up.</vt:lpstr>
      <vt:lpstr>起きる時間よ</vt:lpstr>
      <vt:lpstr>Mom, my phone screen cracked.</vt:lpstr>
      <vt:lpstr>ママ、スマホのスクリーン 割れちゃった</vt:lpstr>
      <vt:lpstr>Well honey, get a new one right after school.</vt:lpstr>
      <vt:lpstr>あら、じゃあ、放課後すぐに 新しいものを買わなくちゃね</vt:lpstr>
      <vt:lpstr>Kaitlyn, you want it?</vt:lpstr>
      <vt:lpstr>ケイトリン、いる？</vt:lpstr>
      <vt:lpstr>Ew, no.</vt:lpstr>
      <vt:lpstr>げっ、いらない</vt:lpstr>
      <vt:lpstr>Can I have it?</vt:lpstr>
      <vt:lpstr>私がもらってもいい？</vt:lpstr>
      <vt:lpstr>Indy, hurry up.</vt:lpstr>
      <vt:lpstr>インディ、早くしろよ</vt:lpstr>
      <vt:lpstr>I have an early morning meeting  today.</vt:lpstr>
      <vt:lpstr>今日は早朝ミーティングがあるんだから</vt:lpstr>
      <vt:lpstr>Sorry, I …</vt:lpstr>
      <vt:lpstr>ごめんなさい、私・・・</vt:lpstr>
      <vt:lpstr>Bye, girls, have a great day.</vt:lpstr>
      <vt:lpstr>いってらっしゃい、 素敵な一日になるように</vt:lpstr>
      <vt:lpstr>Oh, I’m going shopping with Jayda after.</vt:lpstr>
      <vt:lpstr>そうだ、放課後にジェイダと 買い物に行くね</vt:lpstr>
      <vt:lpstr>Okay, have a great time.</vt:lpstr>
      <vt:lpstr>わかったわ、楽しんでいらっしゃい</vt:lpstr>
      <vt:lpstr>Good morning, Mrs. Whitman.</vt:lpstr>
      <vt:lpstr>おはようございます、 ウィットマンさん</vt:lpstr>
      <vt:lpstr>This is life.</vt:lpstr>
      <vt:lpstr>人生ってこんなもんでしょ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22</cp:revision>
  <dcterms:created xsi:type="dcterms:W3CDTF">2020-09-25T07:25:23Z</dcterms:created>
  <dcterms:modified xsi:type="dcterms:W3CDTF">2021-01-23T01:28:07Z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