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329" r:id="rId3"/>
    <p:sldId id="328" r:id="rId4"/>
    <p:sldId id="342" r:id="rId5"/>
    <p:sldId id="343" r:id="rId6"/>
    <p:sldId id="344" r:id="rId7"/>
    <p:sldId id="345" r:id="rId8"/>
    <p:sldId id="346"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63" r:id="rId24"/>
    <p:sldId id="366" r:id="rId25"/>
    <p:sldId id="367" r:id="rId26"/>
    <p:sldId id="364" r:id="rId27"/>
    <p:sldId id="365" r:id="rId28"/>
    <p:sldId id="368" r:id="rId29"/>
    <p:sldId id="369" r:id="rId30"/>
    <p:sldId id="370" r:id="rId31"/>
    <p:sldId id="371" r:id="rId32"/>
    <p:sldId id="374" r:id="rId33"/>
    <p:sldId id="375" r:id="rId34"/>
    <p:sldId id="372" r:id="rId35"/>
    <p:sldId id="373" r:id="rId36"/>
    <p:sldId id="376" r:id="rId37"/>
    <p:sldId id="377" r:id="rId38"/>
    <p:sldId id="378" r:id="rId39"/>
    <p:sldId id="379" r:id="rId40"/>
    <p:sldId id="380" r:id="rId41"/>
    <p:sldId id="381" r:id="rId42"/>
    <p:sldId id="382" r:id="rId43"/>
    <p:sldId id="383" r:id="rId44"/>
    <p:sldId id="384" r:id="rId45"/>
    <p:sldId id="385" r:id="rId46"/>
    <p:sldId id="386" r:id="rId47"/>
    <p:sldId id="387" r:id="rId48"/>
    <p:sldId id="388" r:id="rId49"/>
    <p:sldId id="389" r:id="rId50"/>
    <p:sldId id="390" r:id="rId51"/>
    <p:sldId id="391" r:id="rId52"/>
    <p:sldId id="392" r:id="rId53"/>
    <p:sldId id="393" r:id="rId54"/>
    <p:sldId id="394" r:id="rId55"/>
    <p:sldId id="395" r:id="rId56"/>
    <p:sldId id="396" r:id="rId57"/>
    <p:sldId id="397" r:id="rId58"/>
    <p:sldId id="398" r:id="rId59"/>
    <p:sldId id="399" r:id="rId60"/>
    <p:sldId id="400" r:id="rId61"/>
    <p:sldId id="401" r:id="rId62"/>
    <p:sldId id="402" r:id="rId63"/>
    <p:sldId id="403" r:id="rId64"/>
    <p:sldId id="404" r:id="rId65"/>
    <p:sldId id="405" r:id="rId66"/>
    <p:sldId id="406" r:id="rId67"/>
    <p:sldId id="407" r:id="rId68"/>
    <p:sldId id="408" r:id="rId69"/>
    <p:sldId id="409" r:id="rId70"/>
    <p:sldId id="410" r:id="rId71"/>
    <p:sldId id="411" r:id="rId72"/>
    <p:sldId id="412" r:id="rId73"/>
    <p:sldId id="413" r:id="rId74"/>
    <p:sldId id="414" r:id="rId75"/>
    <p:sldId id="415" r:id="rId76"/>
    <p:sldId id="416" r:id="rId77"/>
    <p:sldId id="417" r:id="rId78"/>
    <p:sldId id="291" r:id="rId7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116" d="100"/>
          <a:sy n="116" d="100"/>
        </p:scale>
        <p:origin x="3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399970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71563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14962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65123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19368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93599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84287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372964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84365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64190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952320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75952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8639547" y="5252558"/>
            <a:ext cx="3084843" cy="1213209"/>
          </a:xfrm>
          <a:prstGeom prst="rect">
            <a:avLst/>
          </a:prstGeom>
        </p:spPr>
      </p:pic>
      <p:pic>
        <p:nvPicPr>
          <p:cNvPr id="4" name="図 3"/>
          <p:cNvPicPr>
            <a:picLocks noChangeAspect="1"/>
          </p:cNvPicPr>
          <p:nvPr/>
        </p:nvPicPr>
        <p:blipFill>
          <a:blip r:embed="rId3"/>
          <a:stretch>
            <a:fillRect/>
          </a:stretch>
        </p:blipFill>
        <p:spPr>
          <a:xfrm>
            <a:off x="154933" y="1258636"/>
            <a:ext cx="11882134" cy="4340728"/>
          </a:xfrm>
          <a:prstGeom prst="rect">
            <a:avLst/>
          </a:prstGeom>
        </p:spPr>
      </p:pic>
    </p:spTree>
    <p:extLst>
      <p:ext uri="{BB962C8B-B14F-4D97-AF65-F5344CB8AC3E}">
        <p14:creationId xmlns:p14="http://schemas.microsoft.com/office/powerpoint/2010/main" val="354954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2094426"/>
            <a:ext cx="11318789" cy="1143042"/>
          </a:xfrm>
        </p:spPr>
        <p:txBody>
          <a:bodyPr>
            <a:noAutofit/>
          </a:bodyPr>
          <a:lstStyle/>
          <a:p>
            <a:pPr algn="l"/>
            <a:r>
              <a:rPr kumimoji="1" lang="en-US" altLang="ja-JP" dirty="0" smtClean="0"/>
              <a:t>- You are no more worried about me than uncle and </a:t>
            </a:r>
            <a:r>
              <a:rPr kumimoji="1" lang="en-US" altLang="ja-JP" dirty="0" err="1" smtClean="0"/>
              <a:t>Clarise</a:t>
            </a:r>
            <a:r>
              <a:rPr lang="en-US" altLang="ja-JP" dirty="0"/>
              <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252330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でも叔父さんや叔母さん以上に</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私に関われないで</a:t>
            </a:r>
            <a:r>
              <a:rPr lang="ja-JP" altLang="en-US" sz="5400" dirty="0">
                <a:latin typeface="07ロゴたいぷゴシック7" panose="02000600000000000000" pitchFamily="50" charset="-128"/>
                <a:ea typeface="07ロゴたいぷゴシック7" panose="02000600000000000000" pitchFamily="50" charset="-128"/>
              </a:rPr>
              <a:t>しょ</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380316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7265" y="1517777"/>
            <a:ext cx="11318789" cy="1143042"/>
          </a:xfrm>
        </p:spPr>
        <p:txBody>
          <a:bodyPr>
            <a:noAutofit/>
          </a:bodyPr>
          <a:lstStyle/>
          <a:p>
            <a:pPr algn="l"/>
            <a:r>
              <a:rPr kumimoji="1" lang="en-US" altLang="ja-JP" dirty="0" smtClean="0"/>
              <a:t>What’s in the bag?</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34279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その袋の中は何？</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624441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7265" y="1517777"/>
            <a:ext cx="11318789" cy="1143042"/>
          </a:xfrm>
        </p:spPr>
        <p:txBody>
          <a:bodyPr>
            <a:noAutofit/>
          </a:bodyPr>
          <a:lstStyle/>
          <a:p>
            <a:pPr algn="l"/>
            <a:r>
              <a:rPr kumimoji="1" lang="en-US" altLang="ja-JP" dirty="0" smtClean="0"/>
              <a:t>Smells good.</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577656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いい匂いがする</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135933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7265" y="1517777"/>
            <a:ext cx="11318789" cy="1143042"/>
          </a:xfrm>
        </p:spPr>
        <p:txBody>
          <a:bodyPr>
            <a:noAutofit/>
          </a:bodyPr>
          <a:lstStyle/>
          <a:p>
            <a:pPr algn="l"/>
            <a:r>
              <a:rPr kumimoji="1" lang="en-US" altLang="ja-JP" dirty="0" smtClean="0"/>
              <a:t>- This? Just a peace offering.</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442121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これ？ちょっと差し入れ</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095778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7265" y="1517777"/>
            <a:ext cx="11318789" cy="1143042"/>
          </a:xfrm>
        </p:spPr>
        <p:txBody>
          <a:bodyPr>
            <a:noAutofit/>
          </a:bodyPr>
          <a:lstStyle/>
          <a:p>
            <a:pPr algn="l"/>
            <a:r>
              <a:rPr kumimoji="1" lang="en-US" altLang="ja-JP" dirty="0" smtClean="0"/>
              <a:t>- Food?</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757903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食べ物？</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733367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10816282" cy="1143042"/>
          </a:xfrm>
        </p:spPr>
        <p:txBody>
          <a:bodyPr>
            <a:noAutofit/>
          </a:bodyPr>
          <a:lstStyle/>
          <a:p>
            <a:pPr algn="l"/>
            <a:r>
              <a:rPr kumimoji="1" lang="en-US" altLang="ja-JP" dirty="0" smtClean="0"/>
              <a:t>- Look, do you have something against guy friends?</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8015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7265" y="1517777"/>
            <a:ext cx="11318789" cy="1143042"/>
          </a:xfrm>
        </p:spPr>
        <p:txBody>
          <a:bodyPr>
            <a:noAutofit/>
          </a:bodyPr>
          <a:lstStyle/>
          <a:p>
            <a:pPr algn="l"/>
            <a:r>
              <a:rPr kumimoji="1" lang="en-US" altLang="ja-JP" dirty="0" smtClean="0"/>
              <a:t>- Captain Jack’s famous burger.</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533165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キャプテン・ジャックの有名なハンバーガー</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2859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7265" y="1517777"/>
            <a:ext cx="11318789" cy="1143042"/>
          </a:xfrm>
        </p:spPr>
        <p:txBody>
          <a:bodyPr>
            <a:noAutofit/>
          </a:bodyPr>
          <a:lstStyle/>
          <a:p>
            <a:pPr algn="l"/>
            <a:r>
              <a:rPr kumimoji="1" lang="en-US" altLang="ja-JP" dirty="0" smtClean="0"/>
              <a:t>- You’re kidding.</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78057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マジか。</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65399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kumimoji="1" lang="en-US" altLang="ja-JP" dirty="0" smtClean="0"/>
              <a:t>- And there’s fries as well.</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681012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ポテトフライもあるよ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788877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kumimoji="1" lang="en-US" altLang="ja-JP" dirty="0" smtClean="0"/>
              <a:t>I</a:t>
            </a:r>
            <a:r>
              <a:rPr kumimoji="1" lang="ja-JP" altLang="en-US" dirty="0" smtClean="0"/>
              <a:t> </a:t>
            </a:r>
            <a:r>
              <a:rPr kumimoji="1" lang="en-US" altLang="ja-JP" dirty="0" smtClean="0"/>
              <a:t>knew I’d get on your good side eventually.</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678360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きっと喜んでくれると思ってたよ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72738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kumimoji="1" lang="en-US" altLang="ja-JP" dirty="0" smtClean="0"/>
              <a:t>- Don’t push it, I’m starving.</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807297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0874" y="2134565"/>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調子に乗らないで、</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smtClean="0">
                <a:latin typeface="07ロゴたいぷゴシック7" panose="02000600000000000000" pitchFamily="50" charset="-128"/>
                <a:ea typeface="07ロゴたいぷゴシック7" panose="02000600000000000000" pitchFamily="50" charset="-128"/>
              </a:rPr>
              <a:t>お腹空いてるだけだから</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264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4972" y="1220165"/>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男の友達は苦手なの？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432144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lang="en-US" altLang="ja-JP" dirty="0" smtClean="0"/>
              <a:t>Why are you here?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95320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0874" y="1541441"/>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なんでここにいるの？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68580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lang="en-US" altLang="ja-JP" dirty="0" smtClean="0"/>
              <a:t>- Well besides feeling bad about,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788236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48495" y="2118090"/>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あのことを気に病んでいたことは</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a:latin typeface="07ロゴたいぷゴシック7" panose="02000600000000000000" pitchFamily="50" charset="-128"/>
                <a:ea typeface="07ロゴたいぷゴシック7" panose="02000600000000000000" pitchFamily="50" charset="-128"/>
              </a:rPr>
              <a:t>単</a:t>
            </a:r>
            <a:r>
              <a:rPr lang="ja-JP" altLang="en-US" sz="5400" dirty="0" smtClean="0">
                <a:latin typeface="07ロゴたいぷゴシック7" panose="02000600000000000000" pitchFamily="50" charset="-128"/>
                <a:ea typeface="07ロゴたいぷゴシック7" panose="02000600000000000000" pitchFamily="50" charset="-128"/>
              </a:rPr>
              <a:t>なるきっかけ</a:t>
            </a:r>
            <a:r>
              <a:rPr lang="ja-JP" altLang="en-US" sz="5400" dirty="0">
                <a:latin typeface="07ロゴたいぷゴシック7" panose="02000600000000000000" pitchFamily="50" charset="-128"/>
                <a:ea typeface="07ロゴたいぷゴシック7" panose="02000600000000000000" pitchFamily="50" charset="-128"/>
              </a:rPr>
              <a:t>で</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09041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lang="en-US" altLang="ja-JP" dirty="0" smtClean="0"/>
              <a:t>You know, hitting your cat, I …</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27229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0301" y="2455841"/>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つまり、その・・・</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君の猫をひいちゃって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65523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kumimoji="1" lang="en-US" altLang="ja-JP" dirty="0" smtClean="0"/>
              <a:t>Murdering.</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124356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0874" y="1541441"/>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「殺した」んでしょ</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555326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lang="en-US" altLang="ja-JP" dirty="0" smtClean="0"/>
              <a:t>You m</a:t>
            </a:r>
            <a:r>
              <a:rPr kumimoji="1" lang="en-US" altLang="ja-JP" dirty="0" smtClean="0"/>
              <a:t>urdered my cat.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770812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0874" y="1541441"/>
            <a:ext cx="10519720"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あなたは私の猫を殺したのよ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8699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10816282" cy="1143042"/>
          </a:xfrm>
        </p:spPr>
        <p:txBody>
          <a:bodyPr>
            <a:noAutofit/>
          </a:bodyPr>
          <a:lstStyle/>
          <a:p>
            <a:pPr algn="l"/>
            <a:r>
              <a:rPr kumimoji="1" lang="en-US" altLang="ja-JP" dirty="0" smtClean="0"/>
              <a:t>- Of course not,</a:t>
            </a:r>
            <a:br>
              <a:rPr kumimoji="1" lang="en-US" altLang="ja-JP" dirty="0" smtClean="0"/>
            </a:br>
            <a:r>
              <a:rPr lang="en-US" altLang="ja-JP" dirty="0"/>
              <a:t> </a:t>
            </a:r>
            <a:r>
              <a:rPr lang="en-US" altLang="ja-JP" dirty="0" smtClean="0"/>
              <a:t> Maxton’s my best friend.</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122740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lang="en-US" altLang="ja-JP" dirty="0" smtClean="0"/>
              <a:t>- Besides feeling bad about   murdering your cat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40659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22636" y="3353765"/>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君の猫を殺しちゃったことを</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a:latin typeface="07ロゴたいぷゴシック7" panose="02000600000000000000" pitchFamily="50" charset="-128"/>
                <a:ea typeface="07ロゴたいぷゴシック7" panose="02000600000000000000" pitchFamily="50" charset="-128"/>
              </a:rPr>
              <a:t>気</a:t>
            </a:r>
            <a:r>
              <a:rPr lang="ja-JP" altLang="en-US" sz="5400" dirty="0" smtClean="0">
                <a:latin typeface="07ロゴたいぷゴシック7" panose="02000600000000000000" pitchFamily="50" charset="-128"/>
                <a:ea typeface="07ロゴたいぷゴシック7" panose="02000600000000000000" pitchFamily="50" charset="-128"/>
              </a:rPr>
              <a:t>に</a:t>
            </a:r>
            <a:r>
              <a:rPr lang="ja-JP" altLang="en-US" sz="5400" dirty="0">
                <a:latin typeface="07ロゴたいぷゴシック7" panose="02000600000000000000" pitchFamily="50" charset="-128"/>
                <a:ea typeface="07ロゴたいぷゴシック7" panose="02000600000000000000" pitchFamily="50" charset="-128"/>
              </a:rPr>
              <a:t>病</a:t>
            </a:r>
            <a:r>
              <a:rPr lang="ja-JP" altLang="en-US" sz="5400" dirty="0" smtClean="0">
                <a:latin typeface="07ロゴたいぷゴシック7" panose="02000600000000000000" pitchFamily="50" charset="-128"/>
                <a:ea typeface="07ロゴたいぷゴシック7" panose="02000600000000000000" pitchFamily="50" charset="-128"/>
              </a:rPr>
              <a:t>んでいたことは</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単なるきっかけで</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1024606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7" y="1822577"/>
            <a:ext cx="11318789" cy="1143042"/>
          </a:xfrm>
        </p:spPr>
        <p:txBody>
          <a:bodyPr>
            <a:noAutofit/>
          </a:bodyPr>
          <a:lstStyle/>
          <a:p>
            <a:pPr algn="l"/>
            <a:r>
              <a:rPr kumimoji="1" lang="en-US" altLang="ja-JP" dirty="0" smtClean="0"/>
              <a:t>I don’t know why I am here.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5067131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6733" y="2488792"/>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何で今ここにいるのか</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自分でもよくわからないんだ</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82028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902" y="1998746"/>
            <a:ext cx="8867163" cy="1143042"/>
          </a:xfrm>
        </p:spPr>
        <p:txBody>
          <a:bodyPr>
            <a:noAutofit/>
          </a:bodyPr>
          <a:lstStyle/>
          <a:p>
            <a:pPr algn="l"/>
            <a:r>
              <a:rPr kumimoji="1" lang="en-US" altLang="ja-JP" dirty="0" smtClean="0"/>
              <a:t>I just feel like this is where </a:t>
            </a:r>
            <a:br>
              <a:rPr kumimoji="1" lang="en-US" altLang="ja-JP" dirty="0" smtClean="0"/>
            </a:br>
            <a:r>
              <a:rPr kumimoji="1" lang="en-US" altLang="ja-JP" dirty="0" smtClean="0"/>
              <a:t>I need to be so here I am</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179603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6733" y="2488792"/>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ただここは僕がいるべき場所で</a:t>
            </a:r>
            <a:r>
              <a:rPr lang="en-US" altLang="ja-JP" sz="5400" dirty="0">
                <a:latin typeface="07ロゴたいぷゴシック7" panose="02000600000000000000" pitchFamily="50" charset="-128"/>
                <a:ea typeface="07ロゴたいぷゴシック7" panose="02000600000000000000" pitchFamily="50" charset="-128"/>
              </a:rPr>
              <a:t/>
            </a:r>
            <a:br>
              <a:rPr lang="en-US" altLang="ja-JP" sz="5400" dirty="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だからここにいる</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06091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902" y="1998746"/>
            <a:ext cx="8867163" cy="1143042"/>
          </a:xfrm>
        </p:spPr>
        <p:txBody>
          <a:bodyPr>
            <a:noAutofit/>
          </a:bodyPr>
          <a:lstStyle/>
          <a:p>
            <a:pPr algn="l"/>
            <a:r>
              <a:rPr lang="en-US" altLang="ja-JP" dirty="0" smtClean="0"/>
              <a:t>and maybe you need me.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6204619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6733" y="2488792"/>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そしてたぶん</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君にも僕が必要なんじゃないかな</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31740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902" y="1998746"/>
            <a:ext cx="8867163" cy="1143042"/>
          </a:xfrm>
        </p:spPr>
        <p:txBody>
          <a:bodyPr>
            <a:noAutofit/>
          </a:bodyPr>
          <a:lstStyle/>
          <a:p>
            <a:pPr algn="l"/>
            <a:r>
              <a:rPr lang="en-US" altLang="ja-JP" dirty="0" smtClean="0"/>
              <a:t>- Great, I’m just terrified.</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819645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7306" y="1722674"/>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あらそう、私はゾッとしてるけど</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38052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4972" y="1220165"/>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まさか、マクストンは親友よ。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0723558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902" y="1998746"/>
            <a:ext cx="8867163" cy="1143042"/>
          </a:xfrm>
        </p:spPr>
        <p:txBody>
          <a:bodyPr>
            <a:noAutofit/>
          </a:bodyPr>
          <a:lstStyle/>
          <a:p>
            <a:pPr algn="l"/>
            <a:r>
              <a:rPr lang="en-US" altLang="ja-JP" dirty="0" smtClean="0"/>
              <a:t>- Just hear me out.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6758907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7306" y="1722674"/>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とにかく話を聞いてくれないか</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8516722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902" y="1998746"/>
            <a:ext cx="8867163" cy="1143042"/>
          </a:xfrm>
        </p:spPr>
        <p:txBody>
          <a:bodyPr>
            <a:noAutofit/>
          </a:bodyPr>
          <a:lstStyle/>
          <a:p>
            <a:pPr algn="l"/>
            <a:r>
              <a:rPr lang="en-US" altLang="ja-JP" dirty="0" smtClean="0"/>
              <a:t>-This has absolutely nothing to do with me.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305611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7306" y="1722674"/>
            <a:ext cx="10519720" cy="1143042"/>
          </a:xfrm>
        </p:spPr>
        <p:txBody>
          <a:bodyPr>
            <a:noAutofit/>
          </a:bodyPr>
          <a:lstStyle/>
          <a:p>
            <a:pPr algn="l">
              <a:lnSpc>
                <a:spcPct val="150000"/>
              </a:lnSpc>
            </a:pPr>
            <a:r>
              <a:rPr lang="ja-JP" altLang="en-US" sz="5400" dirty="0">
                <a:latin typeface="07ロゴたいぷゴシック7" panose="02000600000000000000" pitchFamily="50" charset="-128"/>
                <a:ea typeface="07ロゴたいぷゴシック7" panose="02000600000000000000" pitchFamily="50" charset="-128"/>
              </a:rPr>
              <a:t>私</a:t>
            </a:r>
            <a:r>
              <a:rPr lang="ja-JP" altLang="en-US" sz="5400" dirty="0" smtClean="0">
                <a:latin typeface="07ロゴたいぷゴシック7" panose="02000600000000000000" pitchFamily="50" charset="-128"/>
                <a:ea typeface="07ロゴたいぷゴシック7" panose="02000600000000000000" pitchFamily="50" charset="-128"/>
              </a:rPr>
              <a:t>にとって何のメリットも無いの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9909547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509491"/>
            <a:ext cx="12191999" cy="1143042"/>
          </a:xfrm>
        </p:spPr>
        <p:txBody>
          <a:bodyPr>
            <a:noAutofit/>
          </a:bodyPr>
          <a:lstStyle/>
          <a:p>
            <a:pPr algn="l"/>
            <a:r>
              <a:rPr kumimoji="1" lang="en-US" altLang="ja-JP" dirty="0" smtClean="0"/>
              <a:t>If you need to come here to feel better about killing my cat then sure, </a:t>
            </a:r>
            <a:br>
              <a:rPr kumimoji="1" lang="en-US" altLang="ja-JP" dirty="0" smtClean="0"/>
            </a:br>
            <a:r>
              <a:rPr lang="en-US" altLang="ja-JP" dirty="0" smtClean="0"/>
              <a:t>placate yourself and show up I guess</a:t>
            </a:r>
            <a:r>
              <a:rPr kumimoji="1" lang="en-US" altLang="ja-JP" dirty="0" smtClean="0"/>
              <a:t> </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868631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9640" y="2991301"/>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私の猫を殺したことで</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ここに来て</a:t>
            </a:r>
            <a:r>
              <a:rPr lang="ja-JP" altLang="en-US" sz="5400" dirty="0">
                <a:latin typeface="07ロゴたいぷゴシック7" panose="02000600000000000000" pitchFamily="50" charset="-128"/>
                <a:ea typeface="07ロゴたいぷゴシック7" panose="02000600000000000000" pitchFamily="50" charset="-128"/>
              </a:rPr>
              <a:t>気持</a:t>
            </a:r>
            <a:r>
              <a:rPr lang="ja-JP" altLang="en-US" sz="5400" dirty="0" smtClean="0">
                <a:latin typeface="07ロゴたいぷゴシック7" panose="02000600000000000000" pitchFamily="50" charset="-128"/>
                <a:ea typeface="07ロゴたいぷゴシック7" panose="02000600000000000000" pitchFamily="50" charset="-128"/>
              </a:rPr>
              <a:t>ちが</a:t>
            </a:r>
            <a:r>
              <a:rPr lang="ja-JP" altLang="en-US" sz="5400" dirty="0">
                <a:latin typeface="07ロゴたいぷゴシック7" panose="02000600000000000000" pitchFamily="50" charset="-128"/>
                <a:ea typeface="07ロゴたいぷゴシック7" panose="02000600000000000000" pitchFamily="50" charset="-128"/>
              </a:rPr>
              <a:t>落ち着</a:t>
            </a:r>
            <a:r>
              <a:rPr lang="ja-JP" altLang="en-US" sz="5400" dirty="0" smtClean="0">
                <a:latin typeface="07ロゴたいぷゴシック7" panose="02000600000000000000" pitchFamily="50" charset="-128"/>
                <a:ea typeface="07ロゴたいぷゴシック7" panose="02000600000000000000" pitchFamily="50" charset="-128"/>
              </a:rPr>
              <a:t>くのは</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自己満足でしょう</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4163283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902" y="1998746"/>
            <a:ext cx="9436482" cy="1143042"/>
          </a:xfrm>
        </p:spPr>
        <p:txBody>
          <a:bodyPr>
            <a:noAutofit/>
          </a:bodyPr>
          <a:lstStyle/>
          <a:p>
            <a:pPr algn="l"/>
            <a:r>
              <a:rPr lang="en-US" altLang="ja-JP" dirty="0" smtClean="0"/>
              <a:t>but to say that this is for me?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232778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7306" y="1722674"/>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それが私のためだって言える？</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5839722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902" y="1998746"/>
            <a:ext cx="9436482" cy="1143042"/>
          </a:xfrm>
        </p:spPr>
        <p:txBody>
          <a:bodyPr>
            <a:noAutofit/>
          </a:bodyPr>
          <a:lstStyle/>
          <a:p>
            <a:pPr algn="l"/>
            <a:r>
              <a:rPr kumimoji="1" lang="en-US" altLang="ja-JP" dirty="0" smtClean="0"/>
              <a:t>That’s where I’ll call you on it.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1131050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7306" y="1722674"/>
            <a:ext cx="1051972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私が言っているのはそういうこと</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0592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732" y="2918210"/>
            <a:ext cx="11306658" cy="1143042"/>
          </a:xfrm>
        </p:spPr>
        <p:txBody>
          <a:bodyPr>
            <a:noAutofit/>
          </a:bodyPr>
          <a:lstStyle/>
          <a:p>
            <a:pPr algn="l"/>
            <a:r>
              <a:rPr lang="en-US" altLang="ja-JP" dirty="0" smtClean="0"/>
              <a:t>Look, </a:t>
            </a:r>
            <a:r>
              <a:rPr kumimoji="1" lang="en-US" altLang="ja-JP" dirty="0" smtClean="0"/>
              <a:t>I know you’re only trying to be my friend out of pity, </a:t>
            </a:r>
            <a:br>
              <a:rPr kumimoji="1" lang="en-US" altLang="ja-JP" dirty="0" smtClean="0"/>
            </a:br>
            <a:r>
              <a:rPr kumimoji="1" lang="en-US" altLang="ja-JP" dirty="0" smtClean="0"/>
              <a:t>and I don’t want that, </a:t>
            </a:r>
            <a:br>
              <a:rPr kumimoji="1" lang="en-US" altLang="ja-JP" dirty="0" smtClean="0"/>
            </a:br>
            <a:r>
              <a:rPr kumimoji="1" lang="en-US" altLang="ja-JP" dirty="0" smtClean="0"/>
              <a:t>I want genuin</a:t>
            </a:r>
            <a:r>
              <a:rPr lang="en-US" altLang="ja-JP" dirty="0" smtClean="0"/>
              <a:t>e friends.</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2379411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8411" y="1998746"/>
            <a:ext cx="10725665" cy="1143042"/>
          </a:xfrm>
        </p:spPr>
        <p:txBody>
          <a:bodyPr>
            <a:noAutofit/>
          </a:bodyPr>
          <a:lstStyle/>
          <a:p>
            <a:pPr algn="l"/>
            <a:r>
              <a:rPr kumimoji="1" lang="en-US" altLang="ja-JP" dirty="0" smtClean="0"/>
              <a:t>If you had anything to do with me</a:t>
            </a:r>
            <a:br>
              <a:rPr kumimoji="1" lang="en-US" altLang="ja-JP" dirty="0" smtClean="0"/>
            </a:br>
            <a:r>
              <a:rPr lang="en-US" altLang="ja-JP" dirty="0" smtClean="0"/>
              <a:t>you would leave me alone</a:t>
            </a:r>
            <a:r>
              <a:rPr kumimoji="1" lang="en-US" altLang="ja-JP" dirty="0" smtClean="0"/>
              <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8176780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5642" y="2200469"/>
            <a:ext cx="11178748"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もし私のために何かしたいと思っているなら、もう私には関わらないで</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575750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725665" cy="1143042"/>
          </a:xfrm>
        </p:spPr>
        <p:txBody>
          <a:bodyPr>
            <a:noAutofit/>
          </a:bodyPr>
          <a:lstStyle/>
          <a:p>
            <a:pPr algn="l"/>
            <a:r>
              <a:rPr kumimoji="1" lang="en-US" altLang="ja-JP" dirty="0" smtClean="0"/>
              <a:t>- Okay. You’re right.</a:t>
            </a:r>
            <a:br>
              <a:rPr kumimoji="1" lang="en-US" altLang="ja-JP" dirty="0" smtClean="0"/>
            </a:br>
            <a:r>
              <a:rPr lang="en-US" altLang="ja-JP" dirty="0"/>
              <a:t> </a:t>
            </a:r>
            <a:r>
              <a:rPr lang="en-US" altLang="ja-JP" dirty="0" smtClean="0"/>
              <a:t> Maybe I need you.</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7708202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5642" y="2200469"/>
            <a:ext cx="11178748"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わかった、君の言うとおりだ</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僕が勝手に君に会いたいんだ</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698579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725665" cy="1143042"/>
          </a:xfrm>
        </p:spPr>
        <p:txBody>
          <a:bodyPr>
            <a:noAutofit/>
          </a:bodyPr>
          <a:lstStyle/>
          <a:p>
            <a:pPr algn="l"/>
            <a:r>
              <a:rPr kumimoji="1" lang="en-US" altLang="ja-JP" dirty="0" smtClean="0"/>
              <a:t>Can we just go on a walk or something?</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1799809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161" y="1384923"/>
            <a:ext cx="11178748"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散歩でもどう？</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5940909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725665" cy="1143042"/>
          </a:xfrm>
        </p:spPr>
        <p:txBody>
          <a:bodyPr>
            <a:noAutofit/>
          </a:bodyPr>
          <a:lstStyle/>
          <a:p>
            <a:pPr algn="l"/>
            <a:r>
              <a:rPr kumimoji="1" lang="en-US" altLang="ja-JP" dirty="0" smtClean="0"/>
              <a:t>- Why?</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4640682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161" y="1384923"/>
            <a:ext cx="11178748"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何で？</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885286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725665" cy="1143042"/>
          </a:xfrm>
        </p:spPr>
        <p:txBody>
          <a:bodyPr>
            <a:noAutofit/>
          </a:bodyPr>
          <a:lstStyle/>
          <a:p>
            <a:pPr algn="l"/>
            <a:r>
              <a:rPr kumimoji="1" lang="en-US" altLang="ja-JP" dirty="0" smtClean="0"/>
              <a:t>- Fresh air.</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548929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161" y="1384923"/>
            <a:ext cx="11178748" cy="1143042"/>
          </a:xfrm>
        </p:spPr>
        <p:txBody>
          <a:bodyPr>
            <a:noAutofit/>
          </a:bodyPr>
          <a:lstStyle/>
          <a:p>
            <a:pPr algn="l">
              <a:lnSpc>
                <a:spcPct val="150000"/>
              </a:lnSpc>
            </a:pPr>
            <a:r>
              <a:rPr lang="ja-JP" altLang="en-US" sz="5400" dirty="0">
                <a:latin typeface="07ロゴたいぷゴシック7" panose="02000600000000000000" pitchFamily="50" charset="-128"/>
                <a:ea typeface="07ロゴたいぷゴシック7" panose="02000600000000000000" pitchFamily="50" charset="-128"/>
              </a:rPr>
              <a:t>フレッシュ</a:t>
            </a:r>
            <a:r>
              <a:rPr lang="ja-JP" altLang="en-US" sz="5400" dirty="0" smtClean="0">
                <a:latin typeface="07ロゴたいぷゴシック7" panose="02000600000000000000" pitchFamily="50" charset="-128"/>
                <a:ea typeface="07ロゴたいぷゴシック7" panose="02000600000000000000" pitchFamily="50" charset="-128"/>
              </a:rPr>
              <a:t>な空気の中で</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554917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4099" y="4454612"/>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あなたがただの同情から私と友達になりたがっているのはわかってる</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私は同情なんかいらない、</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本当の友情が欲しいの。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057263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725665" cy="1143042"/>
          </a:xfrm>
        </p:spPr>
        <p:txBody>
          <a:bodyPr>
            <a:noAutofit/>
          </a:bodyPr>
          <a:lstStyle/>
          <a:p>
            <a:pPr algn="l"/>
            <a:r>
              <a:rPr kumimoji="1" lang="en-US" altLang="ja-JP" dirty="0" smtClean="0"/>
              <a:t>- I don’t think I can, I have chores.</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5158429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161" y="1384923"/>
            <a:ext cx="11178748"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無理だと思う、家の事やらなきゃ</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090808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890799" cy="1143042"/>
          </a:xfrm>
        </p:spPr>
        <p:txBody>
          <a:bodyPr>
            <a:noAutofit/>
          </a:bodyPr>
          <a:lstStyle/>
          <a:p>
            <a:pPr algn="l"/>
            <a:r>
              <a:rPr kumimoji="1" lang="en-US" altLang="ja-JP" dirty="0" smtClean="0"/>
              <a:t>-</a:t>
            </a:r>
            <a:r>
              <a:rPr lang="ja-JP" altLang="en-US" dirty="0"/>
              <a:t> </a:t>
            </a:r>
            <a:r>
              <a:rPr kumimoji="1" lang="en-US" altLang="ja-JP" dirty="0" smtClean="0"/>
              <a:t>Well, </a:t>
            </a:r>
            <a:r>
              <a:rPr kumimoji="1" lang="en-US" altLang="ja-JP" dirty="0" err="1" smtClean="0"/>
              <a:t>Clarise</a:t>
            </a:r>
            <a:r>
              <a:rPr kumimoji="1" lang="en-US" altLang="ja-JP" dirty="0" smtClean="0"/>
              <a:t> said that her party’s not </a:t>
            </a:r>
            <a:r>
              <a:rPr kumimoji="1" lang="en-US" altLang="ja-JP" dirty="0" err="1" smtClean="0"/>
              <a:t>gonna</a:t>
            </a:r>
            <a:r>
              <a:rPr kumimoji="1" lang="en-US" altLang="ja-JP" dirty="0" smtClean="0"/>
              <a:t> end for another hour so.</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1918258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5900" y="3205334"/>
            <a:ext cx="11596100"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さっき叔母さんが</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パーティーはまだ終わりそうにない</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err="1" smtClean="0">
                <a:latin typeface="07ロゴたいぷゴシック7" panose="02000600000000000000" pitchFamily="50" charset="-128"/>
                <a:ea typeface="07ロゴたいぷゴシック7" panose="02000600000000000000" pitchFamily="50" charset="-128"/>
              </a:rPr>
              <a:t>って</a:t>
            </a:r>
            <a:r>
              <a:rPr lang="ja-JP" altLang="en-US" sz="5400" dirty="0" smtClean="0">
                <a:latin typeface="07ロゴたいぷゴシック7" panose="02000600000000000000" pitchFamily="50" charset="-128"/>
                <a:ea typeface="07ロゴたいぷゴシック7" panose="02000600000000000000" pitchFamily="50" charset="-128"/>
              </a:rPr>
              <a:t>言ってたし</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171599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890799" cy="1143042"/>
          </a:xfrm>
        </p:spPr>
        <p:txBody>
          <a:bodyPr>
            <a:noAutofit/>
          </a:bodyPr>
          <a:lstStyle/>
          <a:p>
            <a:pPr algn="l"/>
            <a:r>
              <a:rPr kumimoji="1" lang="en-US" altLang="ja-JP" dirty="0" smtClean="0"/>
              <a:t>What if I had you back by then?</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9752036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8851" y="2389788"/>
            <a:ext cx="11002976"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終わるまでに帰れるようにすればいいんじゃない？</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9906688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3" y="1751611"/>
            <a:ext cx="10890799" cy="1143042"/>
          </a:xfrm>
        </p:spPr>
        <p:txBody>
          <a:bodyPr>
            <a:noAutofit/>
          </a:bodyPr>
          <a:lstStyle/>
          <a:p>
            <a:pPr algn="l"/>
            <a:r>
              <a:rPr kumimoji="1" lang="en-US" altLang="ja-JP" dirty="0" smtClean="0"/>
              <a:t>- Fine, b</a:t>
            </a:r>
            <a:r>
              <a:rPr lang="en-US" altLang="ja-JP" dirty="0" smtClean="0"/>
              <a:t>ut w</a:t>
            </a:r>
            <a:r>
              <a:rPr kumimoji="1" lang="en-US" altLang="ja-JP" dirty="0" smtClean="0"/>
              <a:t>e have to be hurry.</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106333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9695" y="1598955"/>
            <a:ext cx="11002976"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いいけど、じゃあ、急</a:t>
            </a:r>
            <a:r>
              <a:rPr lang="ja-JP" altLang="en-US" sz="5400" dirty="0" smtClean="0">
                <a:latin typeface="07ロゴたいぷゴシック7" panose="02000600000000000000" pitchFamily="50" charset="-128"/>
                <a:ea typeface="07ロゴたいぷゴシック7" panose="02000600000000000000" pitchFamily="50" charset="-128"/>
              </a:rPr>
              <a:t>ぐわ</a:t>
            </a:r>
            <a:r>
              <a:rPr lang="ja-JP" altLang="en-US" sz="5400" dirty="0">
                <a:latin typeface="07ロゴたいぷゴシック7" panose="02000600000000000000" pitchFamily="50" charset="-128"/>
                <a:ea typeface="07ロゴたいぷゴシック7" panose="02000600000000000000" pitchFamily="50" charset="-128"/>
              </a:rPr>
              <a:t>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2309598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4486" y="2053238"/>
            <a:ext cx="10058402" cy="1192471"/>
          </a:xfrm>
        </p:spPr>
        <p:txBody>
          <a:bodyPr>
            <a:noAutofit/>
          </a:bodyPr>
          <a:lstStyle/>
          <a:p>
            <a:pPr algn="l"/>
            <a:r>
              <a:rPr kumimoji="1" lang="en-US" altLang="ja-JP" sz="9600" dirty="0">
                <a:latin typeface="Bradley Hand ITC" panose="03070402050302030203" pitchFamily="66" charset="0"/>
              </a:rPr>
              <a:t>To be continued.</a:t>
            </a:r>
            <a:endParaRPr kumimoji="1" lang="ja-JP" altLang="en-US" sz="9600" dirty="0">
              <a:latin typeface="Bradley Hand ITC" panose="03070402050302030203" pitchFamily="66" charset="0"/>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9193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08108" y="2094426"/>
            <a:ext cx="10816282" cy="1143042"/>
          </a:xfrm>
        </p:spPr>
        <p:txBody>
          <a:bodyPr>
            <a:noAutofit/>
          </a:bodyPr>
          <a:lstStyle/>
          <a:p>
            <a:pPr algn="l"/>
            <a:r>
              <a:rPr kumimoji="1" lang="en-US" altLang="ja-JP" dirty="0" smtClean="0"/>
              <a:t>- Well I’m genuinely worried about you</a:t>
            </a:r>
            <a:r>
              <a:rPr lang="en-US" altLang="ja-JP" dirty="0" smtClean="0"/>
              <a:t>. Can’t that be start?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243553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1879192"/>
            <a:ext cx="10330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僕は君を本気で心配してるんだ。そこから始められないかな</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593189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571</Words>
  <Application>Microsoft Office PowerPoint</Application>
  <PresentationFormat>ワイド画面</PresentationFormat>
  <Paragraphs>77</Paragraphs>
  <Slides>78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78</vt:i4>
      </vt:variant>
    </vt:vector>
  </HeadingPairs>
  <TitlesOfParts>
    <vt:vector size="85" baseType="lpstr">
      <vt:lpstr>07ロゴたいぷゴシック7</vt:lpstr>
      <vt:lpstr>ＭＳ Ｐゴシック</vt:lpstr>
      <vt:lpstr>Arial</vt:lpstr>
      <vt:lpstr>Bradley Hand ITC</vt:lpstr>
      <vt:lpstr>Calibri</vt:lpstr>
      <vt:lpstr>Calibri Light</vt:lpstr>
      <vt:lpstr>Office テーマ</vt:lpstr>
      <vt:lpstr>PowerPoint プレゼンテーション</vt:lpstr>
      <vt:lpstr>- Look, do you have something against guy friends?</vt:lpstr>
      <vt:lpstr>男の友達は苦手なの？</vt:lpstr>
      <vt:lpstr>- Of course not,   Maxton’s my best friend.</vt:lpstr>
      <vt:lpstr>まさか、マクストンは親友よ。</vt:lpstr>
      <vt:lpstr>Look, I know you’re only trying to be my friend out of pity,  and I don’t want that,  I want genuine friends.</vt:lpstr>
      <vt:lpstr>あなたがただの同情から私と友達になりたがっているのはわかってる 私は同情なんかいらない、 本当の友情が欲しいの。</vt:lpstr>
      <vt:lpstr>- Well I’m genuinely worried about you. Can’t that be start?</vt:lpstr>
      <vt:lpstr>僕は君を本気で心配してるんだ。そこから始められないかな</vt:lpstr>
      <vt:lpstr>- You are no more worried about me than uncle and Clarise.</vt:lpstr>
      <vt:lpstr>でも叔父さんや叔母さん以上に 私に関われないでしょ</vt:lpstr>
      <vt:lpstr>What’s in the bag?</vt:lpstr>
      <vt:lpstr>その袋の中は何？</vt:lpstr>
      <vt:lpstr>Smells good.</vt:lpstr>
      <vt:lpstr>いい匂いがする</vt:lpstr>
      <vt:lpstr>- This? Just a peace offering.</vt:lpstr>
      <vt:lpstr>これ？ちょっと差し入れ</vt:lpstr>
      <vt:lpstr>- Food?</vt:lpstr>
      <vt:lpstr>食べ物？</vt:lpstr>
      <vt:lpstr>- Captain Jack’s famous burger.</vt:lpstr>
      <vt:lpstr>キャプテン・ジャックの有名なハンバーガー</vt:lpstr>
      <vt:lpstr>- You’re kidding.</vt:lpstr>
      <vt:lpstr>マジか。</vt:lpstr>
      <vt:lpstr>- And there’s fries as well.</vt:lpstr>
      <vt:lpstr>ポテトフライもあるよ</vt:lpstr>
      <vt:lpstr>I knew I’d get on your good side eventually.</vt:lpstr>
      <vt:lpstr>きっと喜んでくれると思ってたよ</vt:lpstr>
      <vt:lpstr>- Don’t push it, I’m starving.</vt:lpstr>
      <vt:lpstr>調子に乗らないで、 お腹空いてるだけだから</vt:lpstr>
      <vt:lpstr>Why are you here?</vt:lpstr>
      <vt:lpstr>なんでここにいるの？</vt:lpstr>
      <vt:lpstr>- Well besides feeling bad about,</vt:lpstr>
      <vt:lpstr>あのことを気に病んでいたことは 単なるきっかけで</vt:lpstr>
      <vt:lpstr>You know, hitting your cat, I …</vt:lpstr>
      <vt:lpstr>つまり、その・・・ 君の猫をひいちゃって</vt:lpstr>
      <vt:lpstr>Murdering.</vt:lpstr>
      <vt:lpstr>「殺した」んでしょ</vt:lpstr>
      <vt:lpstr>You murdered my cat.</vt:lpstr>
      <vt:lpstr>あなたは私の猫を殺したのよ</vt:lpstr>
      <vt:lpstr>- Besides feeling bad about   murdering your cat</vt:lpstr>
      <vt:lpstr>君の猫を殺しちゃったことを 気に病んでいたことは 単なるきっかけで</vt:lpstr>
      <vt:lpstr>I don’t know why I am here.</vt:lpstr>
      <vt:lpstr>何で今ここにいるのか 自分でもよくわからないんだ</vt:lpstr>
      <vt:lpstr>I just feel like this is where  I need to be so here I am</vt:lpstr>
      <vt:lpstr>ただここは僕がいるべき場所で だからここにいる</vt:lpstr>
      <vt:lpstr>and maybe you need me.</vt:lpstr>
      <vt:lpstr>そしてたぶん 君にも僕が必要なんじゃないかな</vt:lpstr>
      <vt:lpstr>- Great, I’m just terrified.</vt:lpstr>
      <vt:lpstr>あらそう、私はゾッとしてるけど</vt:lpstr>
      <vt:lpstr>- Just hear me out.</vt:lpstr>
      <vt:lpstr>とにかく話を聞いてくれないか</vt:lpstr>
      <vt:lpstr>-This has absolutely nothing to do with me.</vt:lpstr>
      <vt:lpstr>私にとって何のメリットも無いの</vt:lpstr>
      <vt:lpstr>If you need to come here to feel better about killing my cat then sure,  placate yourself and show up I guess </vt:lpstr>
      <vt:lpstr>私の猫を殺したことで ここに来て気持ちが落ち着くのは 自己満足でしょう</vt:lpstr>
      <vt:lpstr>but to say that this is for me?</vt:lpstr>
      <vt:lpstr>それが私のためだって言える？</vt:lpstr>
      <vt:lpstr>That’s where I’ll call you on it.</vt:lpstr>
      <vt:lpstr>私が言っているのはそういうこと</vt:lpstr>
      <vt:lpstr>If you had anything to do with me you would leave me alone.</vt:lpstr>
      <vt:lpstr>もし私のために何かしたいと思っているなら、もう私には関わらないで</vt:lpstr>
      <vt:lpstr>- Okay. You’re right.   Maybe I need you.</vt:lpstr>
      <vt:lpstr>わかった、君の言うとおりだ 僕が勝手に君に会いたいんだ</vt:lpstr>
      <vt:lpstr>Can we just go on a walk or something?</vt:lpstr>
      <vt:lpstr>散歩でもどう？</vt:lpstr>
      <vt:lpstr>- Why?</vt:lpstr>
      <vt:lpstr>何で？</vt:lpstr>
      <vt:lpstr>- Fresh air.</vt:lpstr>
      <vt:lpstr>フレッシュな空気の中で</vt:lpstr>
      <vt:lpstr>- I don’t think I can, I have chores.</vt:lpstr>
      <vt:lpstr>無理だと思う、家の事やらなきゃ</vt:lpstr>
      <vt:lpstr>- Well, Clarise said that her party’s not gonna end for another hour so.</vt:lpstr>
      <vt:lpstr>さっき叔母さんが パーティーはまだ終わりそうにない って言ってたし</vt:lpstr>
      <vt:lpstr>What if I had you back by then?</vt:lpstr>
      <vt:lpstr>終わるまでに帰れるようにすればいいんじゃない？</vt:lpstr>
      <vt:lpstr>- Fine, but we have to be hurry.</vt:lpstr>
      <vt:lpstr>いいけど、じゃあ、急ぐわよ</vt:lpstr>
      <vt:lpstr>To be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映画で英語①</dc:title>
  <dc:creator>e-lab</dc:creator>
  <cp:lastModifiedBy>e-lab Corp.</cp:lastModifiedBy>
  <cp:revision>103</cp:revision>
  <dcterms:created xsi:type="dcterms:W3CDTF">2020-09-25T07:25:23Z</dcterms:created>
  <dcterms:modified xsi:type="dcterms:W3CDTF">2021-01-23T01:34:36Z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