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9" r:id="rId2"/>
    <p:sldId id="329" r:id="rId3"/>
    <p:sldId id="328" r:id="rId4"/>
    <p:sldId id="327" r:id="rId5"/>
    <p:sldId id="330" r:id="rId6"/>
    <p:sldId id="256" r:id="rId7"/>
    <p:sldId id="267" r:id="rId8"/>
    <p:sldId id="297" r:id="rId9"/>
    <p:sldId id="298" r:id="rId10"/>
    <p:sldId id="257" r:id="rId11"/>
    <p:sldId id="268" r:id="rId12"/>
    <p:sldId id="261" r:id="rId13"/>
    <p:sldId id="271" r:id="rId14"/>
    <p:sldId id="262" r:id="rId15"/>
    <p:sldId id="290" r:id="rId16"/>
    <p:sldId id="289" r:id="rId17"/>
    <p:sldId id="272" r:id="rId18"/>
    <p:sldId id="264" r:id="rId19"/>
    <p:sldId id="274" r:id="rId20"/>
    <p:sldId id="265" r:id="rId21"/>
    <p:sldId id="275" r:id="rId22"/>
    <p:sldId id="277" r:id="rId23"/>
    <p:sldId id="278" r:id="rId24"/>
    <p:sldId id="279" r:id="rId25"/>
    <p:sldId id="280" r:id="rId26"/>
    <p:sldId id="331" r:id="rId27"/>
    <p:sldId id="332" r:id="rId28"/>
    <p:sldId id="295" r:id="rId29"/>
    <p:sldId id="296" r:id="rId30"/>
    <p:sldId id="299" r:id="rId31"/>
    <p:sldId id="300" r:id="rId32"/>
    <p:sldId id="301" r:id="rId33"/>
    <p:sldId id="302" r:id="rId34"/>
    <p:sldId id="303" r:id="rId35"/>
    <p:sldId id="304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  <p:sldId id="351" r:id="rId55"/>
    <p:sldId id="352" r:id="rId56"/>
    <p:sldId id="353" r:id="rId57"/>
    <p:sldId id="354" r:id="rId58"/>
    <p:sldId id="355" r:id="rId59"/>
    <p:sldId id="356" r:id="rId60"/>
    <p:sldId id="357" r:id="rId61"/>
    <p:sldId id="358" r:id="rId62"/>
    <p:sldId id="359" r:id="rId63"/>
    <p:sldId id="360" r:id="rId64"/>
    <p:sldId id="361" r:id="rId65"/>
    <p:sldId id="362" r:id="rId66"/>
    <p:sldId id="363" r:id="rId67"/>
    <p:sldId id="364" r:id="rId68"/>
    <p:sldId id="365" r:id="rId69"/>
    <p:sldId id="366" r:id="rId70"/>
    <p:sldId id="367" r:id="rId71"/>
    <p:sldId id="368" r:id="rId72"/>
    <p:sldId id="291" r:id="rId7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258636"/>
            <a:ext cx="11766300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92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7" y="1707251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Do you know where she </a:t>
            </a:r>
            <a:r>
              <a:rPr lang="en-US" altLang="ja-JP" dirty="0"/>
              <a:t>is?</a:t>
            </a:r>
            <a:br>
              <a:rPr lang="en-US" altLang="ja-JP" dirty="0"/>
            </a:br>
            <a:r>
              <a:rPr lang="en-US" altLang="ja-JP" dirty="0"/>
              <a:t>She wasn’t at school today.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4314" y="2477528"/>
            <a:ext cx="11903675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どこにいるか知らないか？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学校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にもいなかった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2681" y="1616630"/>
            <a:ext cx="10816281" cy="1184235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kumimoji="1" lang="en-US" altLang="ja-JP" dirty="0" smtClean="0"/>
              <a:t>- I think she’s at home.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7" y="1756677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家にいると思うよ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81" y="1784455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She text me earlier that </a:t>
            </a:r>
            <a:br>
              <a:rPr kumimoji="1" lang="en-US" altLang="ja-JP" dirty="0" smtClean="0"/>
            </a:br>
            <a:r>
              <a:rPr lang="en-US" altLang="ja-JP" dirty="0" smtClean="0"/>
              <a:t>she had a killer headache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5" y="2249895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朝早くメールで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ものすごく頭が痛いって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1276" y="1946148"/>
            <a:ext cx="11870724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-Oh, that makes sense why she’s not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at your game too, then, huh?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6" y="2332274"/>
            <a:ext cx="1116227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だからこの試合の応援にも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来られなかったんだ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0448" y="1867998"/>
            <a:ext cx="10365389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-No, that’s actually pretty normal.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81391"/>
            <a:ext cx="1057001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いや、それは、いつものことだよ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Hey, Maxton.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027" y="1664316"/>
            <a:ext cx="11178746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Her aunt and uncle are kind of strict.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1319" y="1566156"/>
            <a:ext cx="1124464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おばさんとおじさんが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厳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しくて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You’re still trying to talk to her?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5297" y="1885626"/>
            <a:ext cx="1122080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まだ彼女と話し合いたいの？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3038" y="1328308"/>
            <a:ext cx="11771005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I’m sorry, dude, Mrs. Wiggins was --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1935" y="2226233"/>
            <a:ext cx="1121169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気の毒だったよな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ミセス・ウィギンスのことは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072" y="1278881"/>
            <a:ext cx="1005016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Mrs. Wiggins?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2021" y="1204741"/>
            <a:ext cx="1121169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ミセス・ウィギンス？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41346"/>
            <a:ext cx="1048514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Her cat.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8404" y="177853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飼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って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猫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972" y="122016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やぁ、マクストン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2021" y="1616633"/>
            <a:ext cx="1114579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Yeah, anyway.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1313" y="1653715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つまり、とにかく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6345" y="1550729"/>
            <a:ext cx="1041262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Special cat.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3" y="1740202"/>
            <a:ext cx="652436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特別な猫だから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16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1753820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Yeah, I got that.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9557" y="1709308"/>
            <a:ext cx="114917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うん、そうだ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All right, thanks, Maxton.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1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117" y="2266371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わかったよ、ありがとう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マクストン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25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3211" y="1954384"/>
            <a:ext cx="926756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-Indy loves company, 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kumimoji="1" lang="en-US" altLang="ja-JP" dirty="0" smtClean="0"/>
              <a:t>her room is up here.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44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3784" y="2266370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インディーは友だちが大好きなの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部屋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はこの上よ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1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7221" y="1682535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Oh, hey, what’s up to you?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Indy, are your ther</a:t>
            </a:r>
            <a:r>
              <a:rPr lang="en-US" altLang="ja-JP" dirty="0" smtClean="0"/>
              <a:t>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7839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2151" y="1650951"/>
            <a:ext cx="864149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インディー、いるんでしょ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705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3296" y="1872006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I’ve got something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that will cheer you up.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55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972" y="122016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元気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出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るすてきなお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らせ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845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4887" y="1567205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How are you feeling, sweetheart?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2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7309" y="171443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具合はどう？かわいい子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18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68769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I’m actually a lot better now that I slept.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4656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6" y="1650951"/>
            <a:ext cx="884743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寝たらずいぶん良くなった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202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0" y="1888481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-What in the world are you doing here?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42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8497" y="1417873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こんなところで一体何してるの？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9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2022" y="1994521"/>
            <a:ext cx="11582400" cy="7981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やぁ、どうした？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5546" y="2119140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-Look who it </a:t>
            </a:r>
            <a:r>
              <a:rPr lang="en-US" altLang="ja-JP" dirty="0"/>
              <a:t>is. It’s the boy who killed your cat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706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3784" y="2414651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あなたの猫をひいちゃった人が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来てくれたわよ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4985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1962621"/>
            <a:ext cx="1014077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and he wants to apologize and he has a present for you.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794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4" y="2565697"/>
            <a:ext cx="916871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お詫びにプレゼントを持ってきてくれたのよ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301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1490" y="1501302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Isn’t he the sweetest?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865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39" y="1500251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本当に素敵な人よね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765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287119"/>
            <a:ext cx="995130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Very.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368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90" y="1384921"/>
            <a:ext cx="369878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とって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405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140" y="1731962"/>
            <a:ext cx="11854249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 I still have guests downstairs, so.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772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6" y="1650951"/>
            <a:ext cx="1061033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下でお客様が待っているから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4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Do you need something?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So sweet.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3321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972" y="122016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とっても素敵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18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7221" y="1682535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What are you doing here?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609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303" y="1607343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何しに来たの？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902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8497" y="1929671"/>
            <a:ext cx="1084923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I knew you’d say no so I just came without asking.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07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6691" y="2227600"/>
            <a:ext cx="112446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言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ったら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断られるの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わかってたから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君に聞かないで勝手に来た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584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Caught that part.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1668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972" y="1475538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そんなことを聞いてるんじゃないわ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3687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7221" y="1682535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What do you want?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99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9" y="1747386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何がしたいの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4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6" y="1650951"/>
            <a:ext cx="787537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何か用？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I’d like us to be friends.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326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6" y="1650951"/>
            <a:ext cx="892157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ただ友だちになりたいんだ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37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3609" y="1674297"/>
            <a:ext cx="1177187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-Uh, yeah, I was just looking for Indy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3966" y="2332274"/>
            <a:ext cx="1049500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うん、ちょっと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インディーを探してる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441</Words>
  <Application>Microsoft Office PowerPoint</Application>
  <PresentationFormat>ワイド画面</PresentationFormat>
  <Paragraphs>71</Paragraphs>
  <Slides>72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72</vt:i4>
      </vt:variant>
    </vt:vector>
  </HeadingPairs>
  <TitlesOfParts>
    <vt:vector size="79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- Hey, Maxton.</vt:lpstr>
      <vt:lpstr>やぁ、マクストン</vt:lpstr>
      <vt:lpstr>- Oh, hey, what’s up to you?</vt:lpstr>
      <vt:lpstr>やぁ、どうした？</vt:lpstr>
      <vt:lpstr>Do you need something?</vt:lpstr>
      <vt:lpstr>何か用？</vt:lpstr>
      <vt:lpstr>-Uh, yeah, I was just looking for Indy.</vt:lpstr>
      <vt:lpstr>うん、ちょっと インディーを探してる</vt:lpstr>
      <vt:lpstr>Do you know where she is? She wasn’t at school today.</vt:lpstr>
      <vt:lpstr>どこにいるか知らないか？ 学校にもいなかったし</vt:lpstr>
      <vt:lpstr>- I think she’s at home.</vt:lpstr>
      <vt:lpstr>家にいると思うよ</vt:lpstr>
      <vt:lpstr>She text me earlier that  she had a killer headache.</vt:lpstr>
      <vt:lpstr>朝早くメールで ものすごく頭が痛いって</vt:lpstr>
      <vt:lpstr>-Oh, that makes sense why she’s not  at your game too, then, huh?</vt:lpstr>
      <vt:lpstr>だからこの試合の応援にも 来られなかったんだ</vt:lpstr>
      <vt:lpstr>-No, that’s actually pretty normal.</vt:lpstr>
      <vt:lpstr>いや、それは、いつものことだよ</vt:lpstr>
      <vt:lpstr>Her aunt and uncle are kind of strict.</vt:lpstr>
      <vt:lpstr>おばさんとおじさんが厳しくて</vt:lpstr>
      <vt:lpstr>- You’re still trying to talk to her?</vt:lpstr>
      <vt:lpstr>まだ彼女と話し合いたいの？</vt:lpstr>
      <vt:lpstr>- I’m sorry, dude, Mrs. Wiggins was --</vt:lpstr>
      <vt:lpstr>気の毒だったよな ミセス・ウィギンスのことは</vt:lpstr>
      <vt:lpstr>- Mrs. Wiggins?</vt:lpstr>
      <vt:lpstr>ミセス・ウィギンス？</vt:lpstr>
      <vt:lpstr>- Her cat.</vt:lpstr>
      <vt:lpstr>飼ってた猫</vt:lpstr>
      <vt:lpstr>Yeah, anyway.</vt:lpstr>
      <vt:lpstr>つまり、とにかく</vt:lpstr>
      <vt:lpstr>Special cat.</vt:lpstr>
      <vt:lpstr>特別な猫だから</vt:lpstr>
      <vt:lpstr>- Yeah, I got that.</vt:lpstr>
      <vt:lpstr>うん、そうだな</vt:lpstr>
      <vt:lpstr>All right, thanks, Maxton.</vt:lpstr>
      <vt:lpstr>わかったよ、ありがとう マクストン</vt:lpstr>
      <vt:lpstr>-Indy loves company,   her room is up here.</vt:lpstr>
      <vt:lpstr>インディーは友だちが大好きなの 部屋はこの上よ</vt:lpstr>
      <vt:lpstr>Indy, are your there?</vt:lpstr>
      <vt:lpstr>インディー、いるんでしょ</vt:lpstr>
      <vt:lpstr>I’ve got something  that will cheer you up.</vt:lpstr>
      <vt:lpstr>元気が出るすてきなお知らせよ</vt:lpstr>
      <vt:lpstr>How are you feeling, sweetheart?</vt:lpstr>
      <vt:lpstr>具合はどう？かわいい子</vt:lpstr>
      <vt:lpstr>- I’m actually a lot better now that I slept.</vt:lpstr>
      <vt:lpstr>寝たらずいぶん良くなった</vt:lpstr>
      <vt:lpstr>-What in the world are you doing here?</vt:lpstr>
      <vt:lpstr>こんなところで一体何してるの？</vt:lpstr>
      <vt:lpstr>-Look who it is. It’s the boy who killed your cat </vt:lpstr>
      <vt:lpstr>あなたの猫をひいちゃった人が 来てくれたわよ</vt:lpstr>
      <vt:lpstr>and he wants to apologize and he has a present for you.</vt:lpstr>
      <vt:lpstr>お詫びにプレゼントを持ってきてくれたのよ</vt:lpstr>
      <vt:lpstr>Isn’t he the sweetest?</vt:lpstr>
      <vt:lpstr>本当に素敵な人よね</vt:lpstr>
      <vt:lpstr>- Very.</vt:lpstr>
      <vt:lpstr>とっても</vt:lpstr>
      <vt:lpstr>- Well I still have guests downstairs, so.</vt:lpstr>
      <vt:lpstr>下でお客様が待っているから</vt:lpstr>
      <vt:lpstr>So sweet.</vt:lpstr>
      <vt:lpstr>とっても素敵</vt:lpstr>
      <vt:lpstr>- What are you doing here?</vt:lpstr>
      <vt:lpstr>何しに来たの？</vt:lpstr>
      <vt:lpstr>- I knew you’d say no so I just came without asking.</vt:lpstr>
      <vt:lpstr>言ったら断られるのわかってたから 君に聞かないで勝手に来た</vt:lpstr>
      <vt:lpstr>- Caught that part.</vt:lpstr>
      <vt:lpstr>そんなことを聞いてるんじゃないわ</vt:lpstr>
      <vt:lpstr>What do you want?</vt:lpstr>
      <vt:lpstr>何がしたいの</vt:lpstr>
      <vt:lpstr>- I’d like us to be friends.</vt:lpstr>
      <vt:lpstr>ただ友だちになりたいんだ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102</cp:revision>
  <dcterms:created xsi:type="dcterms:W3CDTF">2020-09-25T07:25:23Z</dcterms:created>
  <dcterms:modified xsi:type="dcterms:W3CDTF">2021-01-23T01:33:47Z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