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29" r:id="rId3"/>
    <p:sldId id="328" r:id="rId4"/>
    <p:sldId id="327" r:id="rId5"/>
    <p:sldId id="330" r:id="rId6"/>
    <p:sldId id="256" r:id="rId7"/>
    <p:sldId id="267" r:id="rId8"/>
    <p:sldId id="297" r:id="rId9"/>
    <p:sldId id="298" r:id="rId10"/>
    <p:sldId id="257" r:id="rId11"/>
    <p:sldId id="268" r:id="rId12"/>
    <p:sldId id="259" r:id="rId13"/>
    <p:sldId id="270" r:id="rId14"/>
    <p:sldId id="261" r:id="rId15"/>
    <p:sldId id="271" r:id="rId16"/>
    <p:sldId id="262" r:id="rId17"/>
    <p:sldId id="290" r:id="rId18"/>
    <p:sldId id="289" r:id="rId19"/>
    <p:sldId id="272" r:id="rId20"/>
    <p:sldId id="263" r:id="rId21"/>
    <p:sldId id="273" r:id="rId22"/>
    <p:sldId id="264" r:id="rId23"/>
    <p:sldId id="274" r:id="rId24"/>
    <p:sldId id="265" r:id="rId25"/>
    <p:sldId id="275" r:id="rId26"/>
    <p:sldId id="266" r:id="rId27"/>
    <p:sldId id="276" r:id="rId28"/>
    <p:sldId id="277" r:id="rId29"/>
    <p:sldId id="278" r:id="rId30"/>
    <p:sldId id="279" r:id="rId31"/>
    <p:sldId id="280" r:id="rId32"/>
    <p:sldId id="295" r:id="rId33"/>
    <p:sldId id="296" r:id="rId34"/>
    <p:sldId id="299" r:id="rId35"/>
    <p:sldId id="300" r:id="rId36"/>
    <p:sldId id="301" r:id="rId37"/>
    <p:sldId id="302" r:id="rId38"/>
    <p:sldId id="303" r:id="rId39"/>
    <p:sldId id="304" r:id="rId40"/>
    <p:sldId id="291" r:id="rId4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258636"/>
            <a:ext cx="11766300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4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923" y="1641347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What is wrong with you?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8325" y="1600199"/>
            <a:ext cx="11903675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一体どうしたって言うの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741" y="2561126"/>
            <a:ext cx="10857470" cy="1250136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dirty="0" smtClean="0"/>
              <a:t>It is not a holiday, there is no breakfast downstairs, David has work the girls have school, and I have people coming over for a presentation at three.</a:t>
            </a:r>
            <a:endParaRPr kumimoji="1" lang="ja-JP" altLang="en-US" sz="5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1319" y="2768187"/>
            <a:ext cx="11227307" cy="114304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休日でも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ない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のに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朝食も作らないで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デビットおじさんは仕事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あの子たちは学校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３時にはお客さんが来るのよ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2681" y="1180024"/>
            <a:ext cx="10816281" cy="1398419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kumimoji="1" lang="en-US" altLang="ja-JP" dirty="0" smtClean="0"/>
              <a:t>Remember?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7" y="1756677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忘れたわけじゃないわよね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6" y="137256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Oh, my head is killing 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3209" y="1574392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ものすごく頭が痛い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3" y="1616634"/>
            <a:ext cx="11870724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Ugh, so you expect us to eat cereal?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0747" y="1814340"/>
            <a:ext cx="1116227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コーンフレークでも食べ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ろって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事？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Indy, get down here.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341" y="1657821"/>
            <a:ext cx="8830961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I’m sorry, I just don’t feel very good right now.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6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4" y="2277371"/>
            <a:ext cx="10254487" cy="102771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ごめんなさい、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今は気分があまり良くないの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94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0449" y="1867998"/>
            <a:ext cx="10153020" cy="1175995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</a:t>
            </a:r>
            <a:r>
              <a:rPr lang="en-US" altLang="ja-JP" dirty="0" err="1" smtClean="0"/>
              <a:t>Ew</a:t>
            </a:r>
            <a:r>
              <a:rPr lang="en-US" altLang="ja-JP" dirty="0" smtClean="0"/>
              <a:t>, you look awful, too.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81391"/>
            <a:ext cx="103632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うわ、ひどい顔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2290391"/>
            <a:ext cx="10931610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Maybe I don’t want you spreading around whatever disease it is you’ve got.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1319" y="1566156"/>
            <a:ext cx="1124464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何かの病気なら移されても困るわね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8" y="1830816"/>
            <a:ext cx="929228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Especially since I’m doing a presentation on essential oils.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6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829765"/>
            <a:ext cx="1063591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特に今日はエッセンシャルオイルの頒布会もあることだし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8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Okay, all right, we’ll have cereal.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5297" y="1885626"/>
            <a:ext cx="1122080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いいわ、コーフレーク食べるわ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972" y="122016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インディー、降りて来なさい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3" y="1921432"/>
            <a:ext cx="11771005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We’ll just have the girls hide the mess and you can deal with it later.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9438" y="3041778"/>
            <a:ext cx="1067710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後片付けは、あの子たちに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簡単にやっておいてもらうから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あなたが後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できちんとやってね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41346"/>
            <a:ext cx="1048514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Hey, isn’t this Jayda’s shirt?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8404" y="1778533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ちょっと、これジェイダのでしょ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2021" y="1616633"/>
            <a:ext cx="11145795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There was a stain on it, she said she didn’t want it anymore.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0080" y="3136526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ジェイダが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染みがついてるからいらないって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言ったから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5" y="1682535"/>
            <a:ext cx="1041262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Well, you didn’t work very hard to get this out in the laundry.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027" y="2432181"/>
            <a:ext cx="1199591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ろ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く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に家の事もしないくせに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洗濯機から服をくすねるなんて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16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411" y="1753820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Get it out and get it back to Jayda.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9557" y="1709308"/>
            <a:ext cx="114917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染みを取ってジェイダに返しなさい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7221" y="1682535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Indy, what is taking so long?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3784" y="2266370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インディー、何でそんなに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時間かかってるの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Get down here now.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6" y="1650951"/>
            <a:ext cx="787537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今すぐ降りて来なさい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1" y="2465130"/>
            <a:ext cx="1177187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Cindy Ella Zimmerman,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If you don’t get your butt down here this second you’ll be grounded again.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3966" y="2903795"/>
            <a:ext cx="1049500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シンディー　エマ　ジマミン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すぐここに降りて来なかったら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また、お仕置きするよ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315</Words>
  <Application>Microsoft Office PowerPoint</Application>
  <PresentationFormat>ワイド画面</PresentationFormat>
  <Paragraphs>39</Paragraphs>
  <Slides>40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7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Indy, get down here.</vt:lpstr>
      <vt:lpstr>インディー、降りて来なさい</vt:lpstr>
      <vt:lpstr>Indy, what is taking so long?</vt:lpstr>
      <vt:lpstr>インディー、何でそんなに 時間かかってるの</vt:lpstr>
      <vt:lpstr>Get down here now.</vt:lpstr>
      <vt:lpstr>今すぐ降りて来なさい</vt:lpstr>
      <vt:lpstr>- Cindy Ella Zimmerman,   If you don’t get your butt down here this second you’ll be grounded again.</vt:lpstr>
      <vt:lpstr>シンディー　エマ　ジマミン 今すぐここに降りて来なかったら また、お仕置きするよ</vt:lpstr>
      <vt:lpstr>What is wrong with you?</vt:lpstr>
      <vt:lpstr>一体どうしたって言うの</vt:lpstr>
      <vt:lpstr>It is not a holiday, there is no breakfast downstairs, David has work the girls have school, and I have people coming over for a presentation at three.</vt:lpstr>
      <vt:lpstr>休日でもないのに朝食も作らないで デビットおじさんは仕事 あの子たちは学校 ３時にはお客さんが来るのよ</vt:lpstr>
      <vt:lpstr>Remember?</vt:lpstr>
      <vt:lpstr>忘れたわけじゃないわよね</vt:lpstr>
      <vt:lpstr>- Oh, my head is killing me.</vt:lpstr>
      <vt:lpstr>ものすごく頭が痛い</vt:lpstr>
      <vt:lpstr>- Ugh, so you expect us to eat cereal?</vt:lpstr>
      <vt:lpstr>コーンフレークでも食べろって事？</vt:lpstr>
      <vt:lpstr>- I’m sorry, I just don’t feel very good right now.</vt:lpstr>
      <vt:lpstr>ごめんなさい、 今は気分があまり良くないの</vt:lpstr>
      <vt:lpstr>- Ew, you look awful, too.</vt:lpstr>
      <vt:lpstr>うわ、ひどい顔</vt:lpstr>
      <vt:lpstr>Maybe I don’t want you spreading around whatever disease it is you’ve got.</vt:lpstr>
      <vt:lpstr>何かの病気なら移されても困るわね</vt:lpstr>
      <vt:lpstr>Especially since I’m doing a presentation on essential oils.</vt:lpstr>
      <vt:lpstr>特に今日はエッセンシャルオイルの頒布会もあることだし</vt:lpstr>
      <vt:lpstr>Okay, all right, we’ll have cereal.</vt:lpstr>
      <vt:lpstr>いいわ、コーフレーク食べるわ</vt:lpstr>
      <vt:lpstr>We’ll just have the girls hide the mess and you can deal with it later.</vt:lpstr>
      <vt:lpstr>後片付けは、あの子たちに 簡単にやっておいてもらうから あなたが後できちんとやってね</vt:lpstr>
      <vt:lpstr>Hey, isn’t this Jayda’s shirt?</vt:lpstr>
      <vt:lpstr>ちょっと、これジェイダのでしょ</vt:lpstr>
      <vt:lpstr>- There was a stain on it, she said she didn’t want it anymore.</vt:lpstr>
      <vt:lpstr>ジェイダが 染みがついてるからいらないって 言ったから</vt:lpstr>
      <vt:lpstr>- Well, you didn’t work very hard to get this out in the laundry.</vt:lpstr>
      <vt:lpstr>ろくに家の事もしないくせに 洗濯機から服をくすねるなんて</vt:lpstr>
      <vt:lpstr>Get it out and get it back to Jayda.</vt:lpstr>
      <vt:lpstr>染みを取ってジェイダに返しなさい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92</cp:revision>
  <dcterms:created xsi:type="dcterms:W3CDTF">2020-09-25T07:25:23Z</dcterms:created>
  <dcterms:modified xsi:type="dcterms:W3CDTF">2021-01-23T01:33:01Z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