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329" r:id="rId3"/>
    <p:sldId id="328" r:id="rId4"/>
    <p:sldId id="327" r:id="rId5"/>
    <p:sldId id="330" r:id="rId6"/>
    <p:sldId id="256" r:id="rId7"/>
    <p:sldId id="267" r:id="rId8"/>
    <p:sldId id="297" r:id="rId9"/>
    <p:sldId id="298" r:id="rId10"/>
    <p:sldId id="257" r:id="rId11"/>
    <p:sldId id="268" r:id="rId12"/>
    <p:sldId id="259" r:id="rId13"/>
    <p:sldId id="270" r:id="rId14"/>
    <p:sldId id="261" r:id="rId15"/>
    <p:sldId id="271" r:id="rId16"/>
    <p:sldId id="262" r:id="rId17"/>
    <p:sldId id="290" r:id="rId18"/>
    <p:sldId id="289" r:id="rId19"/>
    <p:sldId id="272" r:id="rId20"/>
    <p:sldId id="263" r:id="rId21"/>
    <p:sldId id="273" r:id="rId22"/>
    <p:sldId id="264" r:id="rId23"/>
    <p:sldId id="274" r:id="rId24"/>
    <p:sldId id="265" r:id="rId25"/>
    <p:sldId id="275" r:id="rId26"/>
    <p:sldId id="266" r:id="rId27"/>
    <p:sldId id="276" r:id="rId28"/>
    <p:sldId id="277" r:id="rId29"/>
    <p:sldId id="278" r:id="rId30"/>
    <p:sldId id="279" r:id="rId31"/>
    <p:sldId id="280" r:id="rId32"/>
    <p:sldId id="295" r:id="rId33"/>
    <p:sldId id="296" r:id="rId34"/>
    <p:sldId id="299" r:id="rId35"/>
    <p:sldId id="300" r:id="rId36"/>
    <p:sldId id="301" r:id="rId37"/>
    <p:sldId id="302" r:id="rId38"/>
    <p:sldId id="303" r:id="rId39"/>
    <p:sldId id="304" r:id="rId40"/>
    <p:sldId id="305" r:id="rId41"/>
    <p:sldId id="306" r:id="rId42"/>
    <p:sldId id="331" r:id="rId43"/>
    <p:sldId id="332" r:id="rId44"/>
    <p:sldId id="333" r:id="rId45"/>
    <p:sldId id="334" r:id="rId46"/>
    <p:sldId id="335" r:id="rId47"/>
    <p:sldId id="336" r:id="rId48"/>
    <p:sldId id="337" r:id="rId49"/>
    <p:sldId id="338" r:id="rId50"/>
    <p:sldId id="339" r:id="rId51"/>
    <p:sldId id="340" r:id="rId52"/>
    <p:sldId id="291" r:id="rId5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116" d="100"/>
          <a:sy n="116" d="100"/>
        </p:scale>
        <p:origin x="3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99970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7156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1496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65123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19368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3599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84287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72964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84365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64190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52320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759521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8639547" y="5252558"/>
            <a:ext cx="3084843" cy="1213209"/>
          </a:xfrm>
          <a:prstGeom prst="rect">
            <a:avLst/>
          </a:prstGeom>
        </p:spPr>
      </p:pic>
      <p:pic>
        <p:nvPicPr>
          <p:cNvPr id="4" name="図 3"/>
          <p:cNvPicPr>
            <a:picLocks noChangeAspect="1"/>
          </p:cNvPicPr>
          <p:nvPr/>
        </p:nvPicPr>
        <p:blipFill>
          <a:blip r:embed="rId3"/>
          <a:stretch>
            <a:fillRect/>
          </a:stretch>
        </p:blipFill>
        <p:spPr>
          <a:xfrm>
            <a:off x="212850" y="1258636"/>
            <a:ext cx="11766300" cy="4340728"/>
          </a:xfrm>
          <a:prstGeom prst="rect">
            <a:avLst/>
          </a:prstGeom>
        </p:spPr>
      </p:pic>
    </p:spTree>
    <p:extLst>
      <p:ext uri="{BB962C8B-B14F-4D97-AF65-F5344CB8AC3E}">
        <p14:creationId xmlns:p14="http://schemas.microsoft.com/office/powerpoint/2010/main" val="354954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7923" y="1641347"/>
            <a:ext cx="10733903" cy="1373702"/>
          </a:xfrm>
        </p:spPr>
        <p:txBody>
          <a:bodyPr>
            <a:noAutofit/>
          </a:bodyPr>
          <a:lstStyle/>
          <a:p>
            <a:pPr algn="l"/>
            <a:r>
              <a:rPr kumimoji="1" lang="en-US" altLang="ja-JP" dirty="0" smtClean="0"/>
              <a:t>- Because we need to eat a little healthier and that’s your cop out every time it’s your turn to cook.</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7396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99071" y="2918253"/>
            <a:ext cx="11903675" cy="1046206"/>
          </a:xfrm>
        </p:spPr>
        <p:txBody>
          <a:bodyPr>
            <a:noAutofit/>
          </a:bodyPr>
          <a:lstStyle/>
          <a:p>
            <a:pPr algn="l">
              <a:lnSpc>
                <a:spcPct val="150000"/>
              </a:lnSpc>
            </a:pPr>
            <a:r>
              <a:rPr kumimoji="1" lang="ja-JP" altLang="en-US" sz="4800" dirty="0" smtClean="0">
                <a:latin typeface="07ロゴたいぷゴシック7" panose="02000600000000000000" pitchFamily="50" charset="-128"/>
                <a:ea typeface="07ロゴたいぷゴシック7" panose="02000600000000000000" pitchFamily="50" charset="-128"/>
              </a:rPr>
              <a:t>もう少しヘルシーな食事にしたいのに</a:t>
            </a:r>
            <a:r>
              <a:rPr kumimoji="1" lang="en-US" altLang="ja-JP" sz="4800" dirty="0" smtClean="0">
                <a:latin typeface="07ロゴたいぷゴシック7" panose="02000600000000000000" pitchFamily="50" charset="-128"/>
                <a:ea typeface="07ロゴたいぷゴシック7" panose="02000600000000000000" pitchFamily="50" charset="-128"/>
              </a:rPr>
              <a:t/>
            </a:r>
            <a:br>
              <a:rPr kumimoji="1" lang="en-US" altLang="ja-JP" sz="4800" dirty="0" smtClean="0">
                <a:latin typeface="07ロゴたいぷゴシック7" panose="02000600000000000000" pitchFamily="50" charset="-128"/>
                <a:ea typeface="07ロゴたいぷゴシック7" panose="02000600000000000000" pitchFamily="50" charset="-128"/>
              </a:rPr>
            </a:br>
            <a:r>
              <a:rPr kumimoji="1" lang="ja-JP" altLang="en-US" sz="4800" dirty="0" smtClean="0">
                <a:latin typeface="07ロゴたいぷゴシック7" panose="02000600000000000000" pitchFamily="50" charset="-128"/>
                <a:ea typeface="07ロゴたいぷゴシック7" panose="02000600000000000000" pitchFamily="50" charset="-128"/>
              </a:rPr>
              <a:t>パパが当番の時には</a:t>
            </a:r>
            <a:r>
              <a:rPr kumimoji="1" lang="en-US" altLang="ja-JP" sz="4800" dirty="0" smtClean="0">
                <a:latin typeface="07ロゴたいぷゴシック7" panose="02000600000000000000" pitchFamily="50" charset="-128"/>
                <a:ea typeface="07ロゴたいぷゴシック7" panose="02000600000000000000" pitchFamily="50" charset="-128"/>
              </a:rPr>
              <a:t/>
            </a:r>
            <a:br>
              <a:rPr kumimoji="1" lang="en-US" altLang="ja-JP" sz="4800" dirty="0" smtClean="0">
                <a:latin typeface="07ロゴたいぷゴシック7" panose="02000600000000000000" pitchFamily="50" charset="-128"/>
                <a:ea typeface="07ロゴたいぷゴシック7" panose="02000600000000000000" pitchFamily="50" charset="-128"/>
              </a:rPr>
            </a:br>
            <a:r>
              <a:rPr kumimoji="1" lang="ja-JP" altLang="en-US" sz="4800" dirty="0" smtClean="0">
                <a:latin typeface="07ロゴたいぷゴシック7" panose="02000600000000000000" pitchFamily="50" charset="-128"/>
                <a:ea typeface="07ロゴたいぷゴシック7" panose="02000600000000000000" pitchFamily="50" charset="-128"/>
              </a:rPr>
              <a:t>なんだかんだ言って</a:t>
            </a:r>
            <a:r>
              <a:rPr lang="ja-JP" altLang="en-US" sz="4800" dirty="0" smtClean="0">
                <a:latin typeface="07ロゴたいぷゴシック7" panose="02000600000000000000" pitchFamily="50" charset="-128"/>
                <a:ea typeface="07ロゴたいぷゴシック7" panose="02000600000000000000" pitchFamily="50" charset="-128"/>
              </a:rPr>
              <a:t>いつもそうで</a:t>
            </a:r>
            <a:r>
              <a:rPr lang="ja-JP" altLang="en-US" sz="4800" dirty="0">
                <a:latin typeface="07ロゴたいぷゴシック7" panose="02000600000000000000" pitchFamily="50" charset="-128"/>
                <a:ea typeface="07ロゴたいぷゴシック7" panose="02000600000000000000" pitchFamily="50" charset="-128"/>
              </a:rPr>
              <a:t>しょ</a:t>
            </a:r>
            <a:endParaRPr kumimoji="1" lang="ja-JP" altLang="en-US" sz="48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87788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9157" y="1468352"/>
            <a:ext cx="10651524" cy="1250136"/>
          </a:xfrm>
        </p:spPr>
        <p:txBody>
          <a:bodyPr>
            <a:noAutofit/>
          </a:bodyPr>
          <a:lstStyle/>
          <a:p>
            <a:pPr algn="l"/>
            <a:r>
              <a:rPr lang="en-US" altLang="ja-JP" sz="5400" dirty="0" smtClean="0"/>
              <a:t>- Hey, I’m the doctor, I say it’s healthy.</a:t>
            </a:r>
            <a:endParaRPr kumimoji="1" lang="ja-JP" altLang="en-US" sz="5400"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42235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5912" y="2160330"/>
            <a:ext cx="10578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ドクターの俺がヘルシーだって言ってん</a:t>
            </a:r>
            <a:r>
              <a:rPr kumimoji="1" lang="ja-JP" altLang="en-US" sz="5400" dirty="0" err="1" smtClean="0">
                <a:latin typeface="07ロゴたいぷゴシック7" panose="02000600000000000000" pitchFamily="50" charset="-128"/>
                <a:ea typeface="07ロゴたいぷゴシック7" panose="02000600000000000000" pitchFamily="50" charset="-128"/>
              </a:rPr>
              <a:t>だぞ</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0032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7795" y="1616630"/>
            <a:ext cx="11401167" cy="1398419"/>
          </a:xfrm>
        </p:spPr>
        <p:txBody>
          <a:bodyPr>
            <a:noAutofit/>
          </a:bodyPr>
          <a:lstStyle/>
          <a:p>
            <a:pPr algn="l">
              <a:lnSpc>
                <a:spcPct val="200000"/>
              </a:lnSpc>
            </a:pPr>
            <a:r>
              <a:rPr kumimoji="1" lang="en-US" altLang="ja-JP" dirty="0" smtClean="0"/>
              <a:t>You’re not that type of doctor.</a:t>
            </a:r>
            <a:endParaRPr kumimoji="1" lang="ja-JP" altLang="en-US" dirty="0"/>
          </a:p>
        </p:txBody>
      </p:sp>
    </p:spTree>
    <p:extLst>
      <p:ext uri="{BB962C8B-B14F-4D97-AF65-F5344CB8AC3E}">
        <p14:creationId xmlns:p14="http://schemas.microsoft.com/office/powerpoint/2010/main" val="3640459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40257" y="2563985"/>
            <a:ext cx="10608714" cy="87943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パパはそっちのドクターじゃないじゃ</a:t>
            </a:r>
            <a:r>
              <a:rPr kumimoji="1" lang="ja-JP" altLang="en-US" sz="5400" dirty="0" err="1" smtClean="0">
                <a:latin typeface="07ロゴたいぷゴシック7" panose="02000600000000000000" pitchFamily="50" charset="-128"/>
                <a:ea typeface="07ロゴたいぷゴシック7" panose="02000600000000000000" pitchFamily="50" charset="-128"/>
              </a:rPr>
              <a:t>ん</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59012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3256" y="1372563"/>
            <a:ext cx="9943070" cy="1217184"/>
          </a:xfrm>
        </p:spPr>
        <p:txBody>
          <a:bodyPr>
            <a:noAutofit/>
          </a:bodyPr>
          <a:lstStyle/>
          <a:p>
            <a:pPr algn="l"/>
            <a:r>
              <a:rPr lang="en-US" altLang="ja-JP" dirty="0" smtClean="0"/>
              <a:t>What’s up, Bryant?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207219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73209" y="1574392"/>
            <a:ext cx="10717427"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どうした、ブライアント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2971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2109" y="1773153"/>
            <a:ext cx="9943070" cy="1217184"/>
          </a:xfrm>
        </p:spPr>
        <p:txBody>
          <a:bodyPr>
            <a:noAutofit/>
          </a:bodyPr>
          <a:lstStyle/>
          <a:p>
            <a:pPr algn="l"/>
            <a:r>
              <a:rPr kumimoji="1" lang="en-US" altLang="ja-JP" dirty="0" smtClean="0"/>
              <a:t>- Just thinking.</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02852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5589" y="1814340"/>
            <a:ext cx="10717427"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考え事してるだけだよ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27976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816282" cy="1143042"/>
          </a:xfrm>
        </p:spPr>
        <p:txBody>
          <a:bodyPr>
            <a:noAutofit/>
          </a:bodyPr>
          <a:lstStyle/>
          <a:p>
            <a:pPr algn="l"/>
            <a:r>
              <a:rPr kumimoji="1" lang="en-US" altLang="ja-JP" dirty="0" smtClean="0"/>
              <a:t>Hey, Dad, it’s your turn to cook tomorrow.</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8015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3341" y="1657821"/>
            <a:ext cx="8830961" cy="1175995"/>
          </a:xfrm>
        </p:spPr>
        <p:txBody>
          <a:bodyPr>
            <a:noAutofit/>
          </a:bodyPr>
          <a:lstStyle/>
          <a:p>
            <a:pPr algn="l"/>
            <a:r>
              <a:rPr kumimoji="1" lang="en-US" altLang="ja-JP" dirty="0" smtClean="0"/>
              <a:t>- Everything alright?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048816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84713" y="1816052"/>
            <a:ext cx="10254487" cy="1027713"/>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だいじょうぶかい</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201494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20449" y="1867998"/>
            <a:ext cx="10153020" cy="1175995"/>
          </a:xfrm>
        </p:spPr>
        <p:txBody>
          <a:bodyPr>
            <a:noAutofit/>
          </a:bodyPr>
          <a:lstStyle/>
          <a:p>
            <a:pPr algn="l"/>
            <a:r>
              <a:rPr lang="en-US" altLang="ja-JP" dirty="0" smtClean="0"/>
              <a:t>- That girl that I told you about.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77187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8864" y="1781391"/>
            <a:ext cx="103632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前に話した女の子のこと</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157180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20347" y="1738456"/>
            <a:ext cx="10583997" cy="1358971"/>
          </a:xfrm>
        </p:spPr>
        <p:txBody>
          <a:bodyPr>
            <a:noAutofit/>
          </a:bodyPr>
          <a:lstStyle/>
          <a:p>
            <a:pPr algn="l"/>
            <a:r>
              <a:rPr kumimoji="1" lang="en-US" altLang="ja-JP" dirty="0" smtClean="0"/>
              <a:t>What’s her name?</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8116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33665" y="1673248"/>
            <a:ext cx="8971871"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だ～れ？</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02121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86248" y="1830816"/>
            <a:ext cx="9292281" cy="1192471"/>
          </a:xfrm>
        </p:spPr>
        <p:txBody>
          <a:bodyPr>
            <a:noAutofit/>
          </a:bodyPr>
          <a:lstStyle/>
          <a:p>
            <a:pPr algn="l"/>
            <a:r>
              <a:rPr kumimoji="1" lang="en-US" altLang="ja-JP" dirty="0" smtClean="0"/>
              <a:t>Shoo </a:t>
            </a:r>
            <a:r>
              <a:rPr kumimoji="1" lang="en-US" altLang="ja-JP" dirty="0" err="1" smtClean="0"/>
              <a:t>shoo</a:t>
            </a:r>
            <a:r>
              <a:rPr kumimoji="1" lang="en-US" altLang="ja-JP" dirty="0" smtClean="0"/>
              <a:t>, both of you.</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23206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8864" y="1829765"/>
            <a:ext cx="10635914" cy="1143042"/>
          </a:xfrm>
        </p:spPr>
        <p:txBody>
          <a:bodyPr>
            <a:noAutofit/>
          </a:bodyPr>
          <a:lstStyle/>
          <a:p>
            <a:pPr algn="l">
              <a:lnSpc>
                <a:spcPct val="150000"/>
              </a:lnSpc>
            </a:pPr>
            <a:r>
              <a:rPr kumimoji="1" lang="ja-JP" altLang="en-US" sz="5400" smtClean="0">
                <a:latin typeface="07ロゴたいぷゴシック7" panose="02000600000000000000" pitchFamily="50" charset="-128"/>
                <a:ea typeface="07ロゴたいぷゴシック7" panose="02000600000000000000" pitchFamily="50" charset="-128"/>
              </a:rPr>
              <a:t>しっしっ、二人とも</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8978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3253" y="1764913"/>
            <a:ext cx="10223157" cy="1192471"/>
          </a:xfrm>
        </p:spPr>
        <p:txBody>
          <a:bodyPr>
            <a:noAutofit/>
          </a:bodyPr>
          <a:lstStyle/>
          <a:p>
            <a:pPr algn="l"/>
            <a:r>
              <a:rPr kumimoji="1" lang="en-US" altLang="ja-JP" dirty="0" smtClean="0"/>
              <a:t>Sweet, all right.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90961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05297" y="1885626"/>
            <a:ext cx="11220802"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あらまぁ、わかったわ</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80721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4972" y="122016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パパ、明日は料理当番よね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32144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3871" y="1567205"/>
            <a:ext cx="11227307" cy="1192471"/>
          </a:xfrm>
        </p:spPr>
        <p:txBody>
          <a:bodyPr>
            <a:noAutofit/>
          </a:bodyPr>
          <a:lstStyle/>
          <a:p>
            <a:pPr algn="l"/>
            <a:r>
              <a:rPr kumimoji="1" lang="en-US" altLang="ja-JP" dirty="0" smtClean="0"/>
              <a:t>The one with the cat?</a:t>
            </a:r>
            <a:endParaRPr kumimoji="1" lang="ja-JP" altLang="en-US" dirty="0"/>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51676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27719" y="1690773"/>
            <a:ext cx="10677104"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猫の飼い主の子？</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86137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641346"/>
            <a:ext cx="10485144" cy="1143042"/>
          </a:xfrm>
        </p:spPr>
        <p:txBody>
          <a:bodyPr>
            <a:noAutofit/>
          </a:bodyPr>
          <a:lstStyle/>
          <a:p>
            <a:pPr algn="l"/>
            <a:r>
              <a:rPr kumimoji="1" lang="en-US" altLang="ja-JP" dirty="0" smtClean="0"/>
              <a:t>Indy Zimmerman.</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84340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8405" y="1778533"/>
            <a:ext cx="951307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インディー　ジマミン</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17324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2594" y="2514557"/>
            <a:ext cx="11145795" cy="1143042"/>
          </a:xfrm>
        </p:spPr>
        <p:txBody>
          <a:bodyPr>
            <a:noAutofit/>
          </a:bodyPr>
          <a:lstStyle/>
          <a:p>
            <a:pPr algn="l"/>
            <a:r>
              <a:rPr kumimoji="1" lang="en-US" altLang="ja-JP" dirty="0" smtClean="0"/>
              <a:t>Not sure I’m ever </a:t>
            </a:r>
            <a:r>
              <a:rPr kumimoji="1" lang="en-US" altLang="ja-JP" dirty="0" err="1" smtClean="0"/>
              <a:t>gonna</a:t>
            </a:r>
            <a:r>
              <a:rPr kumimoji="1" lang="en-US" altLang="ja-JP" dirty="0" smtClean="0"/>
              <a:t> be able to apologize without her throwing something at 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37572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8891" y="4438104"/>
            <a:ext cx="11053552"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ど</a:t>
            </a:r>
            <a:r>
              <a:rPr lang="ja-JP" altLang="en-US" sz="5400" dirty="0" smtClean="0">
                <a:latin typeface="07ロゴたいぷゴシック7" panose="02000600000000000000" pitchFamily="50" charset="-128"/>
                <a:ea typeface="07ロゴたいぷゴシック7" panose="02000600000000000000" pitchFamily="50" charset="-128"/>
              </a:rPr>
              <a:t>うしたらあの</a:t>
            </a:r>
            <a:r>
              <a:rPr lang="ja-JP" altLang="en-US" sz="5400" dirty="0">
                <a:latin typeface="07ロゴたいぷゴシック7" panose="02000600000000000000" pitchFamily="50" charset="-128"/>
                <a:ea typeface="07ロゴたいぷゴシック7" panose="02000600000000000000" pitchFamily="50" charset="-128"/>
              </a:rPr>
              <a:t>子</a:t>
            </a:r>
            <a:r>
              <a:rPr lang="ja-JP" altLang="en-US" sz="5400" dirty="0" smtClean="0">
                <a:latin typeface="07ロゴたいぷゴシック7" panose="02000600000000000000" pitchFamily="50" charset="-128"/>
                <a:ea typeface="07ロゴたいぷゴシック7" panose="02000600000000000000" pitchFamily="50" charset="-128"/>
              </a:rPr>
              <a:t>を刺激せずにちゃんと謝ることができるのかがわからない</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653371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2725" y="1682535"/>
            <a:ext cx="10058400" cy="1143042"/>
          </a:xfrm>
        </p:spPr>
        <p:txBody>
          <a:bodyPr>
            <a:noAutofit/>
          </a:bodyPr>
          <a:lstStyle/>
          <a:p>
            <a:pPr algn="l"/>
            <a:r>
              <a:rPr kumimoji="1" lang="en-US" altLang="ja-JP" dirty="0" smtClean="0"/>
              <a:t>The cat was a gift from her mom before her mom died.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64591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7746" y="2152094"/>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あの猫は亡くなる前のママからの</a:t>
            </a:r>
            <a:r>
              <a:rPr kumimoji="1" lang="en-US" altLang="ja-JP" sz="5400" smtClean="0">
                <a:latin typeface="07ロゴたいぷゴシック7" panose="02000600000000000000" pitchFamily="50" charset="-128"/>
                <a:ea typeface="07ロゴたいぷゴシック7" panose="02000600000000000000" pitchFamily="50" charset="-128"/>
              </a:rPr>
              <a:t/>
            </a:r>
            <a:br>
              <a:rPr kumimoji="1" lang="en-US" altLang="ja-JP" sz="5400" smtClean="0">
                <a:latin typeface="07ロゴたいぷゴシック7" panose="02000600000000000000" pitchFamily="50" charset="-128"/>
                <a:ea typeface="07ロゴたいぷゴシック7" panose="02000600000000000000" pitchFamily="50" charset="-128"/>
              </a:rPr>
            </a:br>
            <a:r>
              <a:rPr kumimoji="1" lang="ja-JP" altLang="en-US" sz="5400" smtClean="0">
                <a:latin typeface="07ロゴたいぷゴシック7" panose="02000600000000000000" pitchFamily="50" charset="-128"/>
                <a:ea typeface="07ロゴたいぷゴシック7" panose="02000600000000000000" pitchFamily="50" charset="-128"/>
              </a:rPr>
              <a:t>ギフト</a:t>
            </a:r>
            <a:r>
              <a:rPr kumimoji="1" lang="ja-JP" altLang="en-US" sz="5400" dirty="0" smtClean="0">
                <a:latin typeface="07ロゴたいぷゴシック7" panose="02000600000000000000" pitchFamily="50" charset="-128"/>
                <a:ea typeface="07ロゴたいぷゴシック7" panose="02000600000000000000" pitchFamily="50" charset="-128"/>
              </a:rPr>
              <a:t>だったんだ</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39416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8411" y="1753820"/>
            <a:ext cx="11689492" cy="1143042"/>
          </a:xfrm>
        </p:spPr>
        <p:txBody>
          <a:bodyPr>
            <a:noAutofit/>
          </a:bodyPr>
          <a:lstStyle/>
          <a:p>
            <a:pPr algn="l"/>
            <a:r>
              <a:rPr kumimoji="1" lang="en-US" altLang="ja-JP" dirty="0" smtClean="0"/>
              <a:t>- Zimmerman, Indy.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724817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1342" y="1486886"/>
            <a:ext cx="10480722"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ジマミン、インディー</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4631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6605" y="1682535"/>
            <a:ext cx="11697730" cy="1143042"/>
          </a:xfrm>
        </p:spPr>
        <p:txBody>
          <a:bodyPr>
            <a:noAutofit/>
          </a:bodyPr>
          <a:lstStyle/>
          <a:p>
            <a:pPr algn="l"/>
            <a:r>
              <a:rPr kumimoji="1" lang="en-US" altLang="ja-JP" dirty="0" smtClean="0"/>
              <a:t>- Already?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676444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428237" cy="1143042"/>
          </a:xfrm>
        </p:spPr>
        <p:txBody>
          <a:bodyPr>
            <a:noAutofit/>
          </a:bodyPr>
          <a:lstStyle/>
          <a:p>
            <a:pPr algn="l"/>
            <a:r>
              <a:rPr kumimoji="1" lang="en-US" altLang="ja-JP" dirty="0" smtClean="0"/>
              <a:t>Or is it Cindy?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522020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6027" y="1524966"/>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またの名をシンディ</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62875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4487" y="1707248"/>
            <a:ext cx="7521146" cy="1143042"/>
          </a:xfrm>
        </p:spPr>
        <p:txBody>
          <a:bodyPr>
            <a:noAutofit/>
          </a:bodyPr>
          <a:lstStyle/>
          <a:p>
            <a:pPr algn="l"/>
            <a:r>
              <a:rPr kumimoji="1" lang="en-US" altLang="ja-JP" dirty="0" smtClean="0"/>
              <a:t>- She lost her mother </a:t>
            </a:r>
            <a:br>
              <a:rPr kumimoji="1" lang="en-US" altLang="ja-JP" dirty="0" smtClean="0"/>
            </a:br>
            <a:r>
              <a:rPr kumimoji="1" lang="en-US" altLang="ja-JP" dirty="0" smtClean="0"/>
              <a:t>a few years back, right?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41643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7216" y="2012051"/>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数年前だった</a:t>
            </a:r>
            <a:r>
              <a:rPr lang="ja-JP" altLang="en-US" sz="5400" dirty="0">
                <a:latin typeface="07ロゴたいぷゴシック7" panose="02000600000000000000" pitchFamily="50" charset="-128"/>
                <a:ea typeface="07ロゴたいぷゴシック7" panose="02000600000000000000" pitchFamily="50" charset="-128"/>
              </a:rPr>
              <a:t>よな？</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お母さんを亡くしたのは</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92301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2725" y="1682535"/>
            <a:ext cx="10058400" cy="1143042"/>
          </a:xfrm>
        </p:spPr>
        <p:txBody>
          <a:bodyPr>
            <a:noAutofit/>
          </a:bodyPr>
          <a:lstStyle/>
          <a:p>
            <a:pPr algn="l"/>
            <a:r>
              <a:rPr kumimoji="1" lang="en-US" altLang="ja-JP" dirty="0" smtClean="0"/>
              <a:t>- I don’t know when.</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339189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5454" y="1690775"/>
            <a:ext cx="1158240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い</a:t>
            </a:r>
            <a:r>
              <a:rPr lang="ja-JP" altLang="en-US" sz="5400" dirty="0">
                <a:latin typeface="07ロゴたいぷゴシック7" panose="02000600000000000000" pitchFamily="50" charset="-128"/>
                <a:ea typeface="07ロゴたいぷゴシック7" panose="02000600000000000000" pitchFamily="50" charset="-128"/>
              </a:rPr>
              <a:t>つ</a:t>
            </a:r>
            <a:r>
              <a:rPr kumimoji="1" lang="ja-JP" altLang="en-US" sz="5400" dirty="0" smtClean="0">
                <a:latin typeface="07ロゴたいぷゴシック7" panose="02000600000000000000" pitchFamily="50" charset="-128"/>
                <a:ea typeface="07ロゴたいぷゴシック7" panose="02000600000000000000" pitchFamily="50" charset="-128"/>
              </a:rPr>
              <a:t>亡くなったかは知らない</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169097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2725" y="1682535"/>
            <a:ext cx="10058400" cy="1143042"/>
          </a:xfrm>
        </p:spPr>
        <p:txBody>
          <a:bodyPr>
            <a:noAutofit/>
          </a:bodyPr>
          <a:lstStyle/>
          <a:p>
            <a:pPr algn="l"/>
            <a:r>
              <a:rPr kumimoji="1" lang="en-US" altLang="ja-JP" dirty="0" smtClean="0"/>
              <a:t>How do you know?</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122980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5454" y="169077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知ってるの？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67507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2725" y="1682535"/>
            <a:ext cx="10058400" cy="1143042"/>
          </a:xfrm>
        </p:spPr>
        <p:txBody>
          <a:bodyPr>
            <a:noAutofit/>
          </a:bodyPr>
          <a:lstStyle/>
          <a:p>
            <a:pPr algn="l"/>
            <a:r>
              <a:rPr kumimoji="1" lang="en-US" altLang="ja-JP" dirty="0" smtClean="0"/>
              <a:t>- Okay, have a seat. Come on.</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755110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5454" y="169077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よし、座りなさい。</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01938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3784" y="1640295"/>
            <a:ext cx="1158240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もう</a:t>
            </a:r>
            <a:r>
              <a:rPr lang="ja-JP" altLang="en-US" sz="5400" dirty="0">
                <a:latin typeface="07ロゴたいぷゴシック7" panose="02000600000000000000" pitchFamily="50" charset="-128"/>
                <a:ea typeface="07ロゴたいぷゴシック7" panose="02000600000000000000" pitchFamily="50" charset="-128"/>
              </a:rPr>
              <a:t>？</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46960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12108" y="2432178"/>
            <a:ext cx="10470291" cy="1143042"/>
          </a:xfrm>
        </p:spPr>
        <p:txBody>
          <a:bodyPr>
            <a:noAutofit/>
          </a:bodyPr>
          <a:lstStyle/>
          <a:p>
            <a:pPr algn="l"/>
            <a:r>
              <a:rPr kumimoji="1" lang="en-US" altLang="ja-JP" dirty="0" smtClean="0"/>
              <a:t>Maybe if you know a little more about her it’ll help you apologize, be a friend for her.</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9984876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5411" y="314063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あの子のことを知っておいた方が</a:t>
            </a:r>
            <a:r>
              <a:rPr lang="en-US" altLang="ja-JP" sz="5400" dirty="0" err="1">
                <a:latin typeface="07ロゴたいぷゴシック7" panose="02000600000000000000" pitchFamily="50" charset="-128"/>
                <a:ea typeface="07ロゴたいぷゴシック7" panose="02000600000000000000" pitchFamily="50" charset="-128"/>
              </a:rPr>
              <a:t/>
            </a:r>
            <a:br>
              <a:rPr lang="en-US" altLang="ja-JP" sz="5400" dirty="0" err="1">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きちんと</a:t>
            </a:r>
            <a:r>
              <a:rPr kumimoji="1" lang="ja-JP" altLang="en-US" sz="5400" dirty="0" smtClean="0">
                <a:latin typeface="07ロゴたいぷゴシック7" panose="02000600000000000000" pitchFamily="50" charset="-128"/>
                <a:ea typeface="07ロゴたいぷゴシック7" panose="02000600000000000000" pitchFamily="50" charset="-128"/>
              </a:rPr>
              <a:t>謝って友だちになるために役立つかもしれないな</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17297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4486" y="2053238"/>
            <a:ext cx="10058402" cy="1192471"/>
          </a:xfrm>
        </p:spPr>
        <p:txBody>
          <a:bodyPr>
            <a:noAutofit/>
          </a:bodyPr>
          <a:lstStyle/>
          <a:p>
            <a:pPr algn="l"/>
            <a:r>
              <a:rPr kumimoji="1" lang="en-US" altLang="ja-JP" sz="9600" dirty="0">
                <a:latin typeface="Bradley Hand ITC" panose="03070402050302030203" pitchFamily="66" charset="0"/>
              </a:rPr>
              <a:t>To be continued.</a:t>
            </a:r>
            <a:endParaRPr kumimoji="1" lang="ja-JP" altLang="en-US" sz="9600" dirty="0">
              <a:latin typeface="Bradley Hand ITC" panose="03070402050302030203" pitchFamily="66" charset="0"/>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9193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7" y="1682535"/>
            <a:ext cx="9144000" cy="1143042"/>
          </a:xfrm>
        </p:spPr>
        <p:txBody>
          <a:bodyPr>
            <a:noAutofit/>
          </a:bodyPr>
          <a:lstStyle/>
          <a:p>
            <a:pPr algn="l"/>
            <a:r>
              <a:rPr kumimoji="1" lang="en-US" altLang="ja-JP" dirty="0" smtClean="0"/>
              <a:t>- No takeout though.</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0000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9156" y="1650951"/>
            <a:ext cx="7875373"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テイクアウトは</a:t>
            </a:r>
            <a:r>
              <a:rPr kumimoji="1" lang="ja-JP" altLang="en-US" sz="5400" dirty="0" err="1" smtClean="0">
                <a:latin typeface="07ロゴたいぷゴシック7" panose="02000600000000000000" pitchFamily="50" charset="-128"/>
                <a:ea typeface="07ロゴたいぷゴシック7" panose="02000600000000000000" pitchFamily="50" charset="-128"/>
              </a:rPr>
              <a:t>無し</a:t>
            </a:r>
            <a:r>
              <a:rPr kumimoji="1" lang="ja-JP" altLang="en-US" sz="5400" dirty="0" smtClean="0">
                <a:latin typeface="07ロゴたいぷゴシック7" panose="02000600000000000000" pitchFamily="50" charset="-128"/>
                <a:ea typeface="07ロゴたいぷゴシック7" panose="02000600000000000000" pitchFamily="50" charset="-128"/>
              </a:rPr>
              <a:t>、ね</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72398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305535" cy="1143042"/>
          </a:xfrm>
        </p:spPr>
        <p:txBody>
          <a:bodyPr>
            <a:noAutofit/>
          </a:bodyPr>
          <a:lstStyle/>
          <a:p>
            <a:pPr algn="l"/>
            <a:r>
              <a:rPr lang="en-US" altLang="ja-JP" dirty="0" smtClean="0"/>
              <a:t>Why not?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99041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3254" y="1590869"/>
            <a:ext cx="10495005"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なんで？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523704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342</Words>
  <Application>Microsoft Office PowerPoint</Application>
  <PresentationFormat>ワイド画面</PresentationFormat>
  <Paragraphs>51</Paragraphs>
  <Slides>52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52</vt:i4>
      </vt:variant>
    </vt:vector>
  </HeadingPairs>
  <TitlesOfParts>
    <vt:vector size="59" baseType="lpstr">
      <vt:lpstr>07ロゴたいぷゴシック7</vt:lpstr>
      <vt:lpstr>ＭＳ Ｐゴシック</vt:lpstr>
      <vt:lpstr>Arial</vt:lpstr>
      <vt:lpstr>Bradley Hand ITC</vt:lpstr>
      <vt:lpstr>Calibri</vt:lpstr>
      <vt:lpstr>Calibri Light</vt:lpstr>
      <vt:lpstr>Office テーマ</vt:lpstr>
      <vt:lpstr>PowerPoint プレゼンテーション</vt:lpstr>
      <vt:lpstr>Hey, Dad, it’s your turn to cook tomorrow.</vt:lpstr>
      <vt:lpstr>パパ、明日は料理当番よね</vt:lpstr>
      <vt:lpstr>- Already?</vt:lpstr>
      <vt:lpstr>もう？</vt:lpstr>
      <vt:lpstr>- No takeout though.</vt:lpstr>
      <vt:lpstr>テイクアウトは無し、ね</vt:lpstr>
      <vt:lpstr>Why not?</vt:lpstr>
      <vt:lpstr>なんで？</vt:lpstr>
      <vt:lpstr>- Because we need to eat a little healthier and that’s your cop out every time it’s your turn to cook.</vt:lpstr>
      <vt:lpstr>もう少しヘルシーな食事にしたいのに パパが当番の時には なんだかんだ言っていつもそうでしょ</vt:lpstr>
      <vt:lpstr>- Hey, I’m the doctor, I say it’s healthy.</vt:lpstr>
      <vt:lpstr>ドクターの俺がヘルシーだって言ってんだぞ</vt:lpstr>
      <vt:lpstr>You’re not that type of doctor.</vt:lpstr>
      <vt:lpstr>パパはそっちのドクターじゃないじゃん</vt:lpstr>
      <vt:lpstr>What’s up, Bryant?</vt:lpstr>
      <vt:lpstr>どうした、ブライアント</vt:lpstr>
      <vt:lpstr>- Just thinking.</vt:lpstr>
      <vt:lpstr>考え事してるだけだよ</vt:lpstr>
      <vt:lpstr>- Everything alright?</vt:lpstr>
      <vt:lpstr>だいじょうぶかい</vt:lpstr>
      <vt:lpstr>- That girl that I told you about.</vt:lpstr>
      <vt:lpstr>前に話した女の子のこと</vt:lpstr>
      <vt:lpstr>What’s her name?</vt:lpstr>
      <vt:lpstr>だ～れ？</vt:lpstr>
      <vt:lpstr>Shoo shoo, both of you.</vt:lpstr>
      <vt:lpstr>しっしっ、二人とも</vt:lpstr>
      <vt:lpstr>Sweet, all right.</vt:lpstr>
      <vt:lpstr>あらまぁ、わかったわ</vt:lpstr>
      <vt:lpstr>The one with the cat?</vt:lpstr>
      <vt:lpstr>猫の飼い主の子？</vt:lpstr>
      <vt:lpstr>Indy Zimmerman.</vt:lpstr>
      <vt:lpstr>インディー　ジマミン</vt:lpstr>
      <vt:lpstr>Not sure I’m ever gonna be able to apologize without her throwing something at me.</vt:lpstr>
      <vt:lpstr>どうしたらあの子を刺激せずにちゃんと謝ることができるのかがわからない </vt:lpstr>
      <vt:lpstr>The cat was a gift from her mom before her mom died.</vt:lpstr>
      <vt:lpstr>あの猫は亡くなる前のママからの ギフトだったんだ</vt:lpstr>
      <vt:lpstr>- Zimmerman, Indy.</vt:lpstr>
      <vt:lpstr>ジマミン、インディー</vt:lpstr>
      <vt:lpstr>Or is it Cindy?</vt:lpstr>
      <vt:lpstr>またの名をシンディ</vt:lpstr>
      <vt:lpstr>- She lost her mother  a few years back, right?</vt:lpstr>
      <vt:lpstr>数年前だったよな？ お母さんを亡くしたのは</vt:lpstr>
      <vt:lpstr>- I don’t know when.</vt:lpstr>
      <vt:lpstr>いつ亡くなったかは知らない</vt:lpstr>
      <vt:lpstr>How do you know?</vt:lpstr>
      <vt:lpstr>知ってるの？</vt:lpstr>
      <vt:lpstr>- Okay, have a seat. Come on.</vt:lpstr>
      <vt:lpstr>よし、座りなさい。</vt:lpstr>
      <vt:lpstr>Maybe if you know a little more about her it’ll help you apologize, be a friend for her.</vt:lpstr>
      <vt:lpstr>あの子のことを知っておいた方が きちんと謝って友だちになるために役立つかもしれないな</vt:lpstr>
      <vt:lpstr>To be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映画で英語①</dc:title>
  <dc:creator>e-lab</dc:creator>
  <cp:lastModifiedBy>e-lab Corp.</cp:lastModifiedBy>
  <cp:revision>79</cp:revision>
  <dcterms:created xsi:type="dcterms:W3CDTF">2020-09-25T07:25:23Z</dcterms:created>
  <dcterms:modified xsi:type="dcterms:W3CDTF">2021-01-23T01:31:57Z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