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1" r:id="rId2"/>
    <p:sldId id="329" r:id="rId3"/>
    <p:sldId id="328" r:id="rId4"/>
    <p:sldId id="327" r:id="rId5"/>
    <p:sldId id="330" r:id="rId6"/>
    <p:sldId id="256" r:id="rId7"/>
    <p:sldId id="267" r:id="rId8"/>
    <p:sldId id="297" r:id="rId9"/>
    <p:sldId id="298" r:id="rId10"/>
    <p:sldId id="257" r:id="rId11"/>
    <p:sldId id="268" r:id="rId12"/>
    <p:sldId id="259" r:id="rId13"/>
    <p:sldId id="270" r:id="rId14"/>
    <p:sldId id="261" r:id="rId15"/>
    <p:sldId id="271" r:id="rId16"/>
    <p:sldId id="262" r:id="rId17"/>
    <p:sldId id="290" r:id="rId18"/>
    <p:sldId id="289" r:id="rId19"/>
    <p:sldId id="272" r:id="rId20"/>
    <p:sldId id="263" r:id="rId21"/>
    <p:sldId id="273" r:id="rId22"/>
    <p:sldId id="264" r:id="rId23"/>
    <p:sldId id="274" r:id="rId24"/>
    <p:sldId id="265" r:id="rId25"/>
    <p:sldId id="275" r:id="rId26"/>
    <p:sldId id="266" r:id="rId27"/>
    <p:sldId id="276" r:id="rId28"/>
    <p:sldId id="277" r:id="rId29"/>
    <p:sldId id="278" r:id="rId30"/>
    <p:sldId id="279" r:id="rId31"/>
    <p:sldId id="280" r:id="rId32"/>
    <p:sldId id="293" r:id="rId33"/>
    <p:sldId id="294" r:id="rId34"/>
    <p:sldId id="295" r:id="rId35"/>
    <p:sldId id="296" r:id="rId36"/>
    <p:sldId id="299" r:id="rId37"/>
    <p:sldId id="300" r:id="rId38"/>
    <p:sldId id="301" r:id="rId39"/>
    <p:sldId id="302" r:id="rId40"/>
    <p:sldId id="303" r:id="rId41"/>
    <p:sldId id="304" r:id="rId42"/>
    <p:sldId id="305" r:id="rId43"/>
    <p:sldId id="306" r:id="rId44"/>
    <p:sldId id="291" r:id="rId4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9709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563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9627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1235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3687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2021/1/23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5993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2021/1/23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2875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2021/1/23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9644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2021/1/23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3656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2021/1/23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1909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2021/1/23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2320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C28872-0338-4E4B-8E7A-0F4C9C6C5F7B}" type="datetimeFigureOut">
              <a:rPr kumimoji="1" lang="ja-JP" altLang="en-US" smtClean="0"/>
              <a:t>2021/1/23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9521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850" y="1258636"/>
            <a:ext cx="11766300" cy="4340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05229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97923" y="1641347"/>
            <a:ext cx="10733903" cy="1373702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It would only give him </a:t>
            </a:r>
            <a:br>
              <a:rPr kumimoji="1" lang="en-US" altLang="ja-JP" dirty="0" smtClean="0"/>
            </a:br>
            <a:r>
              <a:rPr kumimoji="1" lang="en-US" altLang="ja-JP" dirty="0" smtClean="0"/>
              <a:t>a clear conscience.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39641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48497" y="1760836"/>
            <a:ext cx="11343503" cy="1046206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彼が</a:t>
            </a:r>
            <a:r>
              <a:rPr lang="ja-JP" altLang="en-US" sz="54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明確</a:t>
            </a:r>
            <a:r>
              <a:rPr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な誠意を見せるべきなのよ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7881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79157" y="1468352"/>
            <a:ext cx="10651524" cy="1250136"/>
          </a:xfrm>
        </p:spPr>
        <p:txBody>
          <a:bodyPr>
            <a:noAutofit/>
          </a:bodyPr>
          <a:lstStyle/>
          <a:p>
            <a:pPr algn="l"/>
            <a:r>
              <a:rPr lang="en-US" altLang="ja-JP" sz="5400" dirty="0" smtClean="0"/>
              <a:t>- Yeah, and you’re above that </a:t>
            </a:r>
            <a:br>
              <a:rPr lang="en-US" altLang="ja-JP" sz="5400" dirty="0" smtClean="0"/>
            </a:br>
            <a:r>
              <a:rPr lang="en-US" altLang="ja-JP" sz="5400" dirty="0" smtClean="0"/>
              <a:t>whole forgiveness nonsense.</a:t>
            </a:r>
            <a:endParaRPr kumimoji="1" lang="ja-JP" altLang="en-US" sz="5400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23540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95912" y="2160330"/>
            <a:ext cx="10578250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詫びの言葉は受け入れない</a:t>
            </a:r>
            <a:r>
              <a:rPr kumimoji="1"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/>
            </a:r>
            <a:br>
              <a:rPr kumimoji="1"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</a:br>
            <a:r>
              <a:rPr kumimoji="1" lang="ja-JP" altLang="en-US" sz="5400" dirty="0" err="1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って</a:t>
            </a: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ことだよね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03233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77795" y="1616630"/>
            <a:ext cx="11401167" cy="1398419"/>
          </a:xfrm>
        </p:spPr>
        <p:txBody>
          <a:bodyPr>
            <a:noAutofit/>
          </a:bodyPr>
          <a:lstStyle/>
          <a:p>
            <a:pPr algn="l">
              <a:lnSpc>
                <a:spcPct val="200000"/>
              </a:lnSpc>
            </a:pPr>
            <a:r>
              <a:rPr kumimoji="1" lang="en-US" altLang="ja-JP" dirty="0" smtClean="0"/>
              <a:t>Right? Wait, no that’s not --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04591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40257" y="2563985"/>
            <a:ext cx="10363200" cy="87943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そうでしょ、何よ</a:t>
            </a:r>
            <a:r>
              <a:rPr kumimoji="1"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/>
            </a:r>
            <a:br>
              <a:rPr kumimoji="1"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</a:br>
            <a:r>
              <a:rPr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それじゃまる</a:t>
            </a:r>
            <a:r>
              <a:rPr lang="ja-JP" altLang="en-US" sz="54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で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90128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13256" y="1372563"/>
            <a:ext cx="9943070" cy="1217184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- Karma hates me.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72192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73209" y="1574392"/>
            <a:ext cx="10717427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バチが当たったのかな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97179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12109" y="1773153"/>
            <a:ext cx="9943070" cy="1217184"/>
          </a:xfrm>
        </p:spPr>
        <p:txBody>
          <a:bodyPr>
            <a:noAutofit/>
          </a:bodyPr>
          <a:lstStyle/>
          <a:p>
            <a:pPr algn="l"/>
            <a:r>
              <a:rPr lang="en-US" altLang="ja-JP" dirty="0" smtClean="0"/>
              <a:t>What are you doing here?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28522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55589" y="1814340"/>
            <a:ext cx="10717427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こんなところで何してるの？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97648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3826" y="1682535"/>
            <a:ext cx="10816282" cy="1143042"/>
          </a:xfrm>
        </p:spPr>
        <p:txBody>
          <a:bodyPr>
            <a:noAutofit/>
          </a:bodyPr>
          <a:lstStyle/>
          <a:p>
            <a:pPr algn="l"/>
            <a:r>
              <a:rPr lang="en-US" altLang="ja-JP" dirty="0" smtClean="0"/>
              <a:t>- Are you ever </a:t>
            </a:r>
            <a:r>
              <a:rPr lang="en-US" altLang="ja-JP" dirty="0" err="1" smtClean="0"/>
              <a:t>gonna</a:t>
            </a:r>
            <a:r>
              <a:rPr lang="en-US" altLang="ja-JP" dirty="0" smtClean="0"/>
              <a:t> let Bryant apologize? 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01581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93341" y="1657821"/>
            <a:ext cx="8830961" cy="1175995"/>
          </a:xfrm>
        </p:spPr>
        <p:txBody>
          <a:bodyPr>
            <a:noAutofit/>
          </a:bodyPr>
          <a:lstStyle/>
          <a:p>
            <a:pPr algn="l"/>
            <a:r>
              <a:rPr lang="en-US" altLang="ja-JP" dirty="0" smtClean="0"/>
              <a:t>- Being a gentleman and helping you up.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88168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02333" y="2359750"/>
            <a:ext cx="10254487" cy="1027713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紳士ぶって</a:t>
            </a:r>
            <a:r>
              <a:rPr kumimoji="1"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/>
            </a:r>
            <a:br>
              <a:rPr kumimoji="1"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</a:br>
            <a:r>
              <a:rPr lang="ja-JP" altLang="en-US" sz="54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手</a:t>
            </a:r>
            <a:r>
              <a:rPr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を</a:t>
            </a:r>
            <a:r>
              <a:rPr lang="ja-JP" altLang="en-US" sz="54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貸</a:t>
            </a:r>
            <a:r>
              <a:rPr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しただけだ</a:t>
            </a:r>
            <a:r>
              <a:rPr lang="ja-JP" altLang="en-US" sz="54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よ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14941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20449" y="1867998"/>
            <a:ext cx="10153020" cy="1175995"/>
          </a:xfrm>
        </p:spPr>
        <p:txBody>
          <a:bodyPr>
            <a:noAutofit/>
          </a:bodyPr>
          <a:lstStyle/>
          <a:p>
            <a:pPr algn="l"/>
            <a:r>
              <a:rPr lang="en-US" altLang="ja-JP" dirty="0" smtClean="0"/>
              <a:t>- Little heads up next time.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71871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28864" y="1781391"/>
            <a:ext cx="10363200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次は気をつけるわ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718074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20347" y="1738456"/>
            <a:ext cx="10583997" cy="1358971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We still have class.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165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04151" y="1969810"/>
            <a:ext cx="8971871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まだ授業中だよ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212102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86248" y="1830816"/>
            <a:ext cx="9292281" cy="1192471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Are you just </a:t>
            </a:r>
            <a:r>
              <a:rPr kumimoji="1" lang="en-US" altLang="ja-JP" dirty="0" err="1" smtClean="0"/>
              <a:t>gonna</a:t>
            </a:r>
            <a:r>
              <a:rPr kumimoji="1" lang="en-US" altLang="ja-JP" dirty="0" smtClean="0"/>
              <a:t> keep blowing me off?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320631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28864" y="1829765"/>
            <a:ext cx="10635914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これからも僕を避けるつもり？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97818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13253" y="1764913"/>
            <a:ext cx="10223157" cy="1192471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- What more do you expect?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096114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05297" y="1885626"/>
            <a:ext cx="11220802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これ以上</a:t>
            </a:r>
            <a:r>
              <a:rPr kumimoji="1" lang="ja-JP" altLang="en-US" sz="5400" dirty="0" err="1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ど</a:t>
            </a: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うしろって言うのよ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7219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09600" y="2010998"/>
            <a:ext cx="11582400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ブライアントに</a:t>
            </a:r>
            <a:r>
              <a:rPr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これからもずっと</a:t>
            </a:r>
            <a:r>
              <a:rPr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/>
            </a:r>
            <a:br>
              <a:rPr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</a:br>
            <a:r>
              <a:rPr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謝らせるつもり？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214405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86033" y="1723724"/>
            <a:ext cx="11227307" cy="1192471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- I just </a:t>
            </a:r>
            <a:r>
              <a:rPr kumimoji="1" lang="en-US" altLang="ja-JP" dirty="0" err="1" smtClean="0"/>
              <a:t>wanna</a:t>
            </a:r>
            <a:r>
              <a:rPr kumimoji="1" lang="en-US" altLang="ja-JP" dirty="0" smtClean="0"/>
              <a:t> make it up to you </a:t>
            </a:r>
            <a:br>
              <a:rPr kumimoji="1" lang="en-US" altLang="ja-JP" dirty="0" smtClean="0"/>
            </a:br>
            <a:r>
              <a:rPr kumimoji="1" lang="en-US" altLang="ja-JP" dirty="0" smtClean="0"/>
              <a:t>one day.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167699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52432" y="2209757"/>
            <a:ext cx="10677104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ただ僕はいつか君と</a:t>
            </a:r>
            <a:r>
              <a:rPr kumimoji="1"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/>
            </a:r>
            <a:br>
              <a:rPr kumimoji="1"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</a:b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仲直りしたいだけ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613774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93405" y="1814340"/>
            <a:ext cx="11451460" cy="1143042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- The best way to make it up to me </a:t>
            </a:r>
            <a:br>
              <a:rPr kumimoji="1" lang="en-US" altLang="ja-JP" dirty="0" smtClean="0"/>
            </a:br>
            <a:r>
              <a:rPr lang="en-US" altLang="ja-JP" dirty="0"/>
              <a:t> </a:t>
            </a:r>
            <a:r>
              <a:rPr lang="en-US" altLang="ja-JP" dirty="0" smtClean="0"/>
              <a:t> </a:t>
            </a:r>
            <a:r>
              <a:rPr kumimoji="1" lang="en-US" altLang="ja-JP" dirty="0" smtClean="0"/>
              <a:t>is to leave me alone.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313271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94487" y="1888482"/>
            <a:ext cx="7891848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私と仲直りしたいなら</a:t>
            </a:r>
            <a:r>
              <a:rPr kumimoji="1"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/>
            </a:r>
            <a:br>
              <a:rPr kumimoji="1"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</a:br>
            <a:r>
              <a:rPr lang="ja-JP" altLang="en-US" sz="54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放</a:t>
            </a:r>
            <a:r>
              <a:rPr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っておい</a:t>
            </a:r>
            <a:r>
              <a:rPr lang="ja-JP" altLang="en-US" sz="54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て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6964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3827" y="1641346"/>
            <a:ext cx="10485144" cy="1143042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Please forgive me, Indy.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434032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98405" y="1778533"/>
            <a:ext cx="9513076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僕を許して、インディー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732457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82594" y="2514557"/>
            <a:ext cx="11145795" cy="1143042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- Before you killed my cat you hadn’t even said two words to me and now you expect me to be nice?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757262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84221" y="4438104"/>
            <a:ext cx="11053552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猫が死ぬ前は、私に声もかけなかったくせに、こんな事になって愛想よくしろとで言うの？</a:t>
            </a:r>
            <a:r>
              <a:rPr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/>
            </a:r>
            <a:br>
              <a:rPr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</a:b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533711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3827" y="1682535"/>
            <a:ext cx="10058400" cy="1143042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-No, Bryant, I won’t forgive you.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459199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80783" y="2332274"/>
            <a:ext cx="11582400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ブライアント、私はあなたを</a:t>
            </a:r>
            <a:r>
              <a:rPr kumimoji="1"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/>
            </a:r>
            <a:br>
              <a:rPr kumimoji="1"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</a:br>
            <a:r>
              <a:rPr lang="ja-JP" altLang="en-US" sz="54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許</a:t>
            </a:r>
            <a:r>
              <a:rPr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すつもりはない</a:t>
            </a:r>
            <a:r>
              <a:rPr lang="ja-JP" altLang="en-US" sz="54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の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94164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36605" y="1682535"/>
            <a:ext cx="11697730" cy="1143042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- Can’t run and talk at the same time.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644430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02508" y="2890642"/>
            <a:ext cx="11689492" cy="1143042"/>
          </a:xfrm>
        </p:spPr>
        <p:txBody>
          <a:bodyPr>
            <a:noAutofit/>
          </a:bodyPr>
          <a:lstStyle/>
          <a:p>
            <a:pPr algn="l"/>
            <a:r>
              <a:rPr lang="en-US" altLang="ja-JP" dirty="0" smtClean="0"/>
              <a:t>That cat was the last gift I got from my mom before she died so please leave me alone.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248171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1548" y="2903795"/>
            <a:ext cx="11582400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あの猫はママが亡くなる前にくれた最後のプレゼントだったの</a:t>
            </a:r>
            <a:r>
              <a:rPr kumimoji="1"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/>
            </a:r>
            <a:br>
              <a:rPr kumimoji="1"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</a:b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だからもう私の事は放っておいて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631194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3826" y="1682535"/>
            <a:ext cx="10428237" cy="1143042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I don’t want your pity.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202042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6027" y="1524966"/>
            <a:ext cx="7313573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哀れ</a:t>
            </a:r>
            <a:r>
              <a:rPr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みは欲しくない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87527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94486" y="2053238"/>
            <a:ext cx="10058402" cy="1192471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sz="9600" dirty="0">
                <a:latin typeface="Bradley Hand ITC" panose="03070402050302030203" pitchFamily="66" charset="0"/>
              </a:rPr>
              <a:t>To be continued.</a:t>
            </a:r>
            <a:endParaRPr kumimoji="1" lang="ja-JP" altLang="en-US" sz="9600" dirty="0">
              <a:latin typeface="Bradley Hand ITC" panose="03070402050302030203" pitchFamily="66" charset="0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18271" y="5071326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19334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23784" y="1640295"/>
            <a:ext cx="11582400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走りながら話せないよ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69603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3827" y="1682535"/>
            <a:ext cx="9144000" cy="1143042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That’s not an answer.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00059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79157" y="1650951"/>
            <a:ext cx="6582031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答えになってない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3980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3826" y="1682535"/>
            <a:ext cx="10305535" cy="1143042"/>
          </a:xfrm>
        </p:spPr>
        <p:txBody>
          <a:bodyPr>
            <a:noAutofit/>
          </a:bodyPr>
          <a:lstStyle/>
          <a:p>
            <a:pPr algn="l"/>
            <a:r>
              <a:rPr lang="en-US" altLang="ja-JP" dirty="0" smtClean="0"/>
              <a:t>Why should I?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90418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13254" y="1590869"/>
            <a:ext cx="10495005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何で私なの？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37046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605</TotalTime>
  <Words>327</Words>
  <Application>Microsoft Office PowerPoint</Application>
  <PresentationFormat>ワイド画面</PresentationFormat>
  <Paragraphs>43</Paragraphs>
  <Slides>44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44</vt:i4>
      </vt:variant>
    </vt:vector>
  </HeadingPairs>
  <TitlesOfParts>
    <vt:vector size="51" baseType="lpstr">
      <vt:lpstr>07ロゴたいぷゴシック7</vt:lpstr>
      <vt:lpstr>ＭＳ Ｐゴシック</vt:lpstr>
      <vt:lpstr>Arial</vt:lpstr>
      <vt:lpstr>Bradley Hand ITC</vt:lpstr>
      <vt:lpstr>Calibri</vt:lpstr>
      <vt:lpstr>Calibri Light</vt:lpstr>
      <vt:lpstr>Office テーマ</vt:lpstr>
      <vt:lpstr>PowerPoint プレゼンテーション</vt:lpstr>
      <vt:lpstr>- Are you ever gonna let Bryant apologize? </vt:lpstr>
      <vt:lpstr>ブライアントにこれからもずっと 謝らせるつもり？</vt:lpstr>
      <vt:lpstr>- Can’t run and talk at the same time.</vt:lpstr>
      <vt:lpstr>走りながら話せないよ</vt:lpstr>
      <vt:lpstr>That’s not an answer.</vt:lpstr>
      <vt:lpstr>答えになってない</vt:lpstr>
      <vt:lpstr>Why should I?</vt:lpstr>
      <vt:lpstr>何で私なの？</vt:lpstr>
      <vt:lpstr>It would only give him  a clear conscience.</vt:lpstr>
      <vt:lpstr>彼が明確な誠意を見せるべきなのよ</vt:lpstr>
      <vt:lpstr>- Yeah, and you’re above that  whole forgiveness nonsense.</vt:lpstr>
      <vt:lpstr>詫びの言葉は受け入れない ってことだよね</vt:lpstr>
      <vt:lpstr>Right? Wait, no that’s not --</vt:lpstr>
      <vt:lpstr>そうでしょ、何よ それじゃまるで</vt:lpstr>
      <vt:lpstr>- Karma hates me.</vt:lpstr>
      <vt:lpstr>バチが当たったのかな</vt:lpstr>
      <vt:lpstr>What are you doing here?</vt:lpstr>
      <vt:lpstr>こんなところで何してるの？</vt:lpstr>
      <vt:lpstr>- Being a gentleman and helping you up.</vt:lpstr>
      <vt:lpstr>紳士ぶって 手を貸しただけだよ</vt:lpstr>
      <vt:lpstr>- Little heads up next time.</vt:lpstr>
      <vt:lpstr>次は気をつけるわ</vt:lpstr>
      <vt:lpstr>We still have class.</vt:lpstr>
      <vt:lpstr>まだ授業中だよ</vt:lpstr>
      <vt:lpstr>Are you just gonna keep blowing me off?</vt:lpstr>
      <vt:lpstr>これからも僕を避けるつもり？</vt:lpstr>
      <vt:lpstr>- What more do you expect?</vt:lpstr>
      <vt:lpstr>これ以上どうしろって言うのよ</vt:lpstr>
      <vt:lpstr>- I just wanna make it up to you  one day.</vt:lpstr>
      <vt:lpstr>ただ僕はいつか君と 仲直りしたいだけ</vt:lpstr>
      <vt:lpstr>- The best way to make it up to me    is to leave me alone.</vt:lpstr>
      <vt:lpstr>私と仲直りしたいなら 放っておいて</vt:lpstr>
      <vt:lpstr>Please forgive me, Indy.</vt:lpstr>
      <vt:lpstr>僕を許して、インディー</vt:lpstr>
      <vt:lpstr>- Before you killed my cat you hadn’t even said two words to me and now you expect me to be nice?</vt:lpstr>
      <vt:lpstr>猫が死ぬ前は、私に声もかけなかったくせに、こんな事になって愛想よくしろとで言うの？ </vt:lpstr>
      <vt:lpstr>-No, Bryant, I won’t forgive you.</vt:lpstr>
      <vt:lpstr>ブライアント、私はあなたを 許すつもりはないの</vt:lpstr>
      <vt:lpstr>That cat was the last gift I got from my mom before she died so please leave me alone.</vt:lpstr>
      <vt:lpstr>あの猫はママが亡くなる前にくれた最後のプレゼントだったの だからもう私の事は放っておいて</vt:lpstr>
      <vt:lpstr>I don’t want your pity.</vt:lpstr>
      <vt:lpstr>哀れみは欲しくない</vt:lpstr>
      <vt:lpstr>To be continued.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映画で英語①</dc:title>
  <dc:creator>e-lab</dc:creator>
  <cp:lastModifiedBy>e-lab Corp.</cp:lastModifiedBy>
  <cp:revision>68</cp:revision>
  <dcterms:created xsi:type="dcterms:W3CDTF">2020-09-25T07:25:23Z</dcterms:created>
  <dcterms:modified xsi:type="dcterms:W3CDTF">2021-01-23T01:31:07Z</dcterms:modified>
  <cp:contentStatus>最終版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