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256" r:id="rId3"/>
    <p:sldId id="267" r:id="rId4"/>
    <p:sldId id="297" r:id="rId5"/>
    <p:sldId id="298" r:id="rId6"/>
    <p:sldId id="257" r:id="rId7"/>
    <p:sldId id="268" r:id="rId8"/>
    <p:sldId id="258" r:id="rId9"/>
    <p:sldId id="269" r:id="rId10"/>
    <p:sldId id="259" r:id="rId11"/>
    <p:sldId id="270" r:id="rId12"/>
    <p:sldId id="261" r:id="rId13"/>
    <p:sldId id="271" r:id="rId14"/>
    <p:sldId id="262" r:id="rId15"/>
    <p:sldId id="290" r:id="rId16"/>
    <p:sldId id="289" r:id="rId17"/>
    <p:sldId id="272" r:id="rId18"/>
    <p:sldId id="263" r:id="rId19"/>
    <p:sldId id="273" r:id="rId20"/>
    <p:sldId id="264" r:id="rId21"/>
    <p:sldId id="274" r:id="rId22"/>
    <p:sldId id="265" r:id="rId23"/>
    <p:sldId id="275" r:id="rId24"/>
    <p:sldId id="266" r:id="rId25"/>
    <p:sldId id="276" r:id="rId26"/>
    <p:sldId id="277" r:id="rId27"/>
    <p:sldId id="278" r:id="rId28"/>
    <p:sldId id="279" r:id="rId29"/>
    <p:sldId id="280" r:id="rId30"/>
    <p:sldId id="293" r:id="rId31"/>
    <p:sldId id="294" r:id="rId32"/>
    <p:sldId id="295" r:id="rId33"/>
    <p:sldId id="296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2" r:id="rId48"/>
    <p:sldId id="313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291" r:id="rId5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258636"/>
            <a:ext cx="11766300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8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468352"/>
            <a:ext cx="10369814" cy="1250136"/>
          </a:xfrm>
        </p:spPr>
        <p:txBody>
          <a:bodyPr>
            <a:noAutofit/>
          </a:bodyPr>
          <a:lstStyle/>
          <a:p>
            <a:pPr algn="l"/>
            <a:r>
              <a:rPr lang="en-US" altLang="ja-JP" sz="5400" dirty="0" smtClean="0"/>
              <a:t>I’ll leave that to Bryant Bailey.</a:t>
            </a:r>
            <a:endParaRPr kumimoji="1" lang="ja-JP" altLang="en-US" sz="5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4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48438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だからブライアントには近づかない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0833" y="866988"/>
            <a:ext cx="11401167" cy="2230437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Ugh, so annoying.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6734" y="1962624"/>
            <a:ext cx="10363200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あぁ、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ウザい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6" y="1751504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Some girls throw themselves</a:t>
            </a:r>
            <a:br>
              <a:rPr kumimoji="1" lang="en-US" altLang="ja-JP" dirty="0" smtClean="0"/>
            </a:br>
            <a:r>
              <a:rPr lang="en-US" altLang="ja-JP" dirty="0" smtClean="0"/>
              <a:t>at Bryant all the time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3209" y="2076900"/>
            <a:ext cx="1071742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ブライアンの引っ付き虫みたいな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女の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子たちもいるけ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09" y="177315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and I really don’t understand it.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1962621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私には意味わかんない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341" y="1657821"/>
            <a:ext cx="8830961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Jayda and Kaitlyn especially.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6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4" y="2505267"/>
            <a:ext cx="9819503" cy="1027713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ジェイダとケイトリンなんて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特にそう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9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Every school has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their social stereotypes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0449" y="1867998"/>
            <a:ext cx="10153020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But there’s a lot </a:t>
            </a:r>
            <a:br>
              <a:rPr kumimoji="1" lang="en-US" altLang="ja-JP" dirty="0" smtClean="0"/>
            </a:br>
            <a:r>
              <a:rPr lang="en-US" altLang="ja-JP" dirty="0" smtClean="0"/>
              <a:t>I don’t get about them.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2234472"/>
            <a:ext cx="103632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あの人たちのことは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わからないことだらけ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0347" y="1738456"/>
            <a:ext cx="10583997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That one’s Bryant’s sister,</a:t>
            </a:r>
            <a:br>
              <a:rPr kumimoji="1" lang="en-US" altLang="ja-JP" dirty="0" smtClean="0"/>
            </a:br>
            <a:r>
              <a:rPr kumimoji="1" lang="en-US" altLang="ja-JP" dirty="0" smtClean="0"/>
              <a:t>Mackenzie.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2332274"/>
            <a:ext cx="103632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この娘はブライアントの妹の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マッケンジー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110902"/>
            <a:ext cx="929228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don’t know her but</a:t>
            </a:r>
            <a:br>
              <a:rPr kumimoji="1" lang="en-US" altLang="ja-JP" dirty="0" smtClean="0"/>
            </a:br>
            <a:r>
              <a:rPr lang="en-US" altLang="ja-JP" dirty="0" smtClean="0"/>
              <a:t>she seems decent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6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2332274"/>
            <a:ext cx="103632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良く知らないけど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落ち着いてる感じ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8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7" y="20697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At least she has a reason</a:t>
            </a:r>
            <a:br>
              <a:rPr kumimoji="1" lang="en-US" altLang="ja-JP" dirty="0" smtClean="0"/>
            </a:br>
            <a:r>
              <a:rPr lang="en-US" altLang="ja-JP" dirty="0" smtClean="0"/>
              <a:t>to be around Bryant.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9307" y="2495226"/>
            <a:ext cx="1122080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少なくともブライアントを取り巻く理由はあるわよね、妹なんだから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6033" y="1723724"/>
            <a:ext cx="1122730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Moving on then, it’s class after class.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2432" y="2209757"/>
            <a:ext cx="1067710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放課後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の話題から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授業の話に変わるけど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6" y="354565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それぞれ学校によって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暗黙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のルールみたいなものがあって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96778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History,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1327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20" y="1731963"/>
            <a:ext cx="722458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歴史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English,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169077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国語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and P.E.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169077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そして体育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Ugh, how I hate P.E.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91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169077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体育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は、</a:t>
            </a:r>
            <a:r>
              <a:rPr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だいっ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嫌い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164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And I get this every day.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1690775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そして、毎日これ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305535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/>
              <a:t>l</a:t>
            </a:r>
            <a:r>
              <a:rPr kumimoji="1" lang="en-US" altLang="ja-JP" dirty="0" smtClean="0"/>
              <a:t>ike the band geeks, the jocks,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underachievers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42823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They get to eat out every day but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204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6643" y="233227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あの子たちは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毎日外食してるけど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5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470" y="1575443"/>
            <a:ext cx="11730681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err="1" smtClean="0"/>
              <a:t>Clarise</a:t>
            </a:r>
            <a:r>
              <a:rPr lang="en-US" altLang="ja-JP" dirty="0" smtClean="0"/>
              <a:t> never gives me money for that.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00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233227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クラリス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私にはお金を出してくれない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550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5" y="1575443"/>
            <a:ext cx="10948086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And that’s Maxton,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88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4265" y="1739150"/>
            <a:ext cx="9801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そして、この人がマクストン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801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He keeps me sane, </a:t>
            </a:r>
            <a:br>
              <a:rPr lang="en-US" altLang="ja-JP" dirty="0" smtClean="0"/>
            </a:br>
            <a:r>
              <a:rPr lang="en-US" altLang="ja-JP" dirty="0" smtClean="0"/>
              <a:t>as best friends should.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7844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5454" y="233227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いつも平常心で接してくれて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ふつうに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親友とし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887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And that’s my life -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127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4968" y="1755625"/>
            <a:ext cx="721471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これが私の人生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98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9600" y="2488793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レベルの差とか身分の上下みたいな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ものがあって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d</a:t>
            </a:r>
            <a:r>
              <a:rPr kumimoji="1" lang="en-US" altLang="ja-JP" dirty="0" smtClean="0"/>
              <a:t>ay in and day out.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331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169" y="1689723"/>
            <a:ext cx="989201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こうやって日々が過ぎていく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057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Isn’t it grand?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310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169" y="1689723"/>
            <a:ext cx="989201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大したことないって？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672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904514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mean, it’s not perfect</a:t>
            </a:r>
            <a:r>
              <a:rPr lang="ja-JP" altLang="en-US" dirty="0"/>
              <a:t> </a:t>
            </a:r>
            <a:r>
              <a:rPr lang="en-US" altLang="ja-JP" dirty="0" smtClean="0"/>
              <a:t>but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9380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169" y="1689723"/>
            <a:ext cx="989201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そりゃ完璧とは言えないけ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541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83957" y="1674298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whose life is?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893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169" y="2258134"/>
            <a:ext cx="989201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そもそも完璧な人生の人なんて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いるのかしら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012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923" y="1641347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guess I fit in with </a:t>
            </a:r>
            <a:br>
              <a:rPr kumimoji="1" lang="en-US" altLang="ja-JP" dirty="0" smtClean="0"/>
            </a:br>
            <a:r>
              <a:rPr lang="en-US" altLang="ja-JP" dirty="0" smtClean="0"/>
              <a:t>the too-normal-to-classify kids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6691" y="2332274"/>
            <a:ext cx="1114579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私はごくありふれた生徒の一人で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あることは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間違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いない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6" y="1196503"/>
            <a:ext cx="11046943" cy="1159519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/>
              <a:t>Certainly not with </a:t>
            </a:r>
            <a:r>
              <a:rPr lang="en-US" altLang="ja-JP" dirty="0" smtClean="0"/>
              <a:t>the popular crowd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5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9" y="1690775"/>
            <a:ext cx="11030465" cy="90414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人気者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たちと一緒にはなれないの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64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307</Words>
  <Application>Microsoft Office PowerPoint</Application>
  <PresentationFormat>ワイド画面</PresentationFormat>
  <Paragraphs>57</Paragraphs>
  <Slides>58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58</vt:i4>
      </vt:variant>
    </vt:vector>
  </HeadingPairs>
  <TitlesOfParts>
    <vt:vector size="65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Every school has  their social stereotypes</vt:lpstr>
      <vt:lpstr>それぞれ学校によって 暗黙のルールみたいなものがあって </vt:lpstr>
      <vt:lpstr>like the band geeks, the jocks, the underachievers</vt:lpstr>
      <vt:lpstr>レベルの差とか身分の上下みたいな ものがあって</vt:lpstr>
      <vt:lpstr>I guess I fit in with  the too-normal-to-classify kids.</vt:lpstr>
      <vt:lpstr>私はごくありふれた生徒の一人で あることは間違いないわ</vt:lpstr>
      <vt:lpstr>Certainly not with the popular crowd.</vt:lpstr>
      <vt:lpstr>人気者たちと一緒にはなれないの</vt:lpstr>
      <vt:lpstr>I’ll leave that to Bryant Bailey.</vt:lpstr>
      <vt:lpstr>だからブライアントには近づかない</vt:lpstr>
      <vt:lpstr>Ugh, so annoying.</vt:lpstr>
      <vt:lpstr>あぁ、ウザい</vt:lpstr>
      <vt:lpstr>Some girls throw themselves at Bryant all the time</vt:lpstr>
      <vt:lpstr>ブライアンの引っ付き虫みたいな 女の子たちもいるけど</vt:lpstr>
      <vt:lpstr>and I really don’t understand it.</vt:lpstr>
      <vt:lpstr>私には意味わかんない</vt:lpstr>
      <vt:lpstr>Jayda and Kaitlyn especially.</vt:lpstr>
      <vt:lpstr>ジェイダとケイトリンなんて 特にそう</vt:lpstr>
      <vt:lpstr>But there’s a lot  I don’t get about them.</vt:lpstr>
      <vt:lpstr>あの人たちのことは わからないことだらけ</vt:lpstr>
      <vt:lpstr>That one’s Bryant’s sister, Mackenzie.</vt:lpstr>
      <vt:lpstr>この娘はブライアントの妹の マッケンジー</vt:lpstr>
      <vt:lpstr>I don’t know her but she seems decent.</vt:lpstr>
      <vt:lpstr>良く知らないけど 落ち着いてる感じ</vt:lpstr>
      <vt:lpstr>At least she has a reason to be around Bryant.</vt:lpstr>
      <vt:lpstr>少なくともブライアントを取り巻く理由はあるわよね、妹なんだから</vt:lpstr>
      <vt:lpstr>Moving on then, it’s class after class.</vt:lpstr>
      <vt:lpstr>放課後の話題から 授業の話に変わるけど</vt:lpstr>
      <vt:lpstr>History, </vt:lpstr>
      <vt:lpstr>歴史</vt:lpstr>
      <vt:lpstr>English,</vt:lpstr>
      <vt:lpstr>国語</vt:lpstr>
      <vt:lpstr>and P.E.</vt:lpstr>
      <vt:lpstr>そして体育</vt:lpstr>
      <vt:lpstr>Ugh, how I hate P.E.</vt:lpstr>
      <vt:lpstr>体育は、だいっ嫌い</vt:lpstr>
      <vt:lpstr>And I get this every day.</vt:lpstr>
      <vt:lpstr>そして、毎日これ</vt:lpstr>
      <vt:lpstr>They get to eat out every day but</vt:lpstr>
      <vt:lpstr>あの子たちは 毎日外食してるけど</vt:lpstr>
      <vt:lpstr>Clarise never gives me money for that.</vt:lpstr>
      <vt:lpstr>クラリスは 私にはお金を出してくれない</vt:lpstr>
      <vt:lpstr>And that’s Maxton,</vt:lpstr>
      <vt:lpstr>そして、この人がマクストン</vt:lpstr>
      <vt:lpstr>He keeps me sane,  as best friends should.</vt:lpstr>
      <vt:lpstr>いつも平常心で接してくれて ふつうに親友として</vt:lpstr>
      <vt:lpstr>And that’s my life -</vt:lpstr>
      <vt:lpstr>これが私の人生</vt:lpstr>
      <vt:lpstr>- day in and day out.</vt:lpstr>
      <vt:lpstr>こうやって日々が過ぎていく</vt:lpstr>
      <vt:lpstr>Isn’t it grand?</vt:lpstr>
      <vt:lpstr>大したことないって？</vt:lpstr>
      <vt:lpstr>I mean, it’s not perfect but</vt:lpstr>
      <vt:lpstr>そりゃ完璧とは言えないけど</vt:lpstr>
      <vt:lpstr>whose life is?</vt:lpstr>
      <vt:lpstr>そもそも完璧な人生の人なんて いるのかしら？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39</cp:revision>
  <dcterms:created xsi:type="dcterms:W3CDTF">2020-09-25T07:25:23Z</dcterms:created>
  <dcterms:modified xsi:type="dcterms:W3CDTF">2021-01-23T01:28:55Z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