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257" r:id="rId3"/>
    <p:sldId id="268" r:id="rId4"/>
    <p:sldId id="261" r:id="rId5"/>
    <p:sldId id="271" r:id="rId6"/>
    <p:sldId id="262" r:id="rId7"/>
    <p:sldId id="290" r:id="rId8"/>
    <p:sldId id="289" r:id="rId9"/>
    <p:sldId id="272" r:id="rId10"/>
    <p:sldId id="264" r:id="rId11"/>
    <p:sldId id="274" r:id="rId12"/>
    <p:sldId id="265" r:id="rId13"/>
    <p:sldId id="275" r:id="rId14"/>
    <p:sldId id="277" r:id="rId15"/>
    <p:sldId id="278" r:id="rId16"/>
    <p:sldId id="279" r:id="rId17"/>
    <p:sldId id="280" r:id="rId18"/>
    <p:sldId id="331" r:id="rId19"/>
    <p:sldId id="332" r:id="rId20"/>
    <p:sldId id="295" r:id="rId21"/>
    <p:sldId id="296" r:id="rId22"/>
    <p:sldId id="299" r:id="rId23"/>
    <p:sldId id="300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4" r:id="rId56"/>
    <p:sldId id="365" r:id="rId57"/>
    <p:sldId id="366" r:id="rId58"/>
    <p:sldId id="291" r:id="rId5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</a:t>
            </a: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Scene20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48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8983" y="1316063"/>
            <a:ext cx="7092779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Then, what was it?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1587" y="1384923"/>
            <a:ext cx="105773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じゃ、何？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744769"/>
            <a:ext cx="10173728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Bryant, you and I are from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two completely different worlds.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4313" y="2126328"/>
            <a:ext cx="1117050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ブライアントと私は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住む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世界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が全く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違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うの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4" y="1558967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So I’m not the kind of person you typically hang out with.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29679" y="2337950"/>
            <a:ext cx="10197348" cy="10763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私はあなたと付き合えるような人間じゃないのよ。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75720" y="1644896"/>
            <a:ext cx="8064843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-But you’re exactly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who </a:t>
            </a:r>
            <a:r>
              <a:rPr lang="en-US" altLang="ja-JP" dirty="0" smtClean="0"/>
              <a:t>I </a:t>
            </a:r>
            <a:r>
              <a:rPr lang="en-US" altLang="ja-JP" dirty="0" err="1" smtClean="0"/>
              <a:t>wanna</a:t>
            </a:r>
            <a:r>
              <a:rPr lang="en-US" altLang="ja-JP" dirty="0" smtClean="0"/>
              <a:t> be around 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5256" y="1564418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僕は君と付き合いたいんだ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50" y="1918575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And you look, you’re just not my type, okay?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0216" y="1524966"/>
            <a:ext cx="1060871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だって、あ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の・・・あなたは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私が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好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き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タイプじゃないし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09" y="1503361"/>
            <a:ext cx="10132542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Hey, thank you for tonight.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Is that the real reason?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9019" y="1689722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それ本当の理由？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6" y="1690773"/>
            <a:ext cx="1090689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could get in a lot of trouble for being with you right now.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7" y="2332274"/>
            <a:ext cx="1193662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あなたと今ここでこうしているだけで大変なことになるのよ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0877" y="2000954"/>
            <a:ext cx="1063504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What’s wrong with me?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69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2134566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僕には何の問題も無いよ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1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9775" y="1399592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It’s not you, it’s 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2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5244" y="1459064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だからこれは私の問題なの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72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59" y="1558970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-Wow,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breaking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up</a:t>
            </a:r>
            <a:r>
              <a:rPr lang="ja-JP" altLang="en-US" dirty="0" smtClean="0"/>
              <a:t> </a:t>
            </a:r>
            <a:r>
              <a:rPr lang="en-US" altLang="ja-JP" dirty="0" smtClean="0"/>
              <a:t>with</a:t>
            </a:r>
            <a:r>
              <a:rPr lang="ja-JP" altLang="en-US" dirty="0" smtClean="0"/>
              <a:t> </a:t>
            </a:r>
            <a:r>
              <a:rPr lang="en-US" altLang="ja-JP" dirty="0" smtClean="0"/>
              <a:t>me</a:t>
            </a:r>
            <a:r>
              <a:rPr lang="ja-JP" altLang="en-US" dirty="0" smtClean="0"/>
              <a:t> </a:t>
            </a:r>
            <a:r>
              <a:rPr lang="en-US" altLang="ja-JP" dirty="0" smtClean="0"/>
              <a:t>already?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3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646" y="2092686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このまま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いっしょに抜け出そうよ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9114" y="1735431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ねぇ、今夜はありがと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1088218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My aunt doesn’t like me </a:t>
            </a:r>
            <a:br>
              <a:rPr kumimoji="1" lang="en-US" altLang="ja-JP" dirty="0" smtClean="0"/>
            </a:br>
            <a:r>
              <a:rPr kumimoji="1" lang="en-US" altLang="ja-JP" dirty="0" smtClean="0"/>
              <a:t>staying out.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20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おばさんは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私が外出するのを嫌がるの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70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7" y="1756674"/>
            <a:ext cx="10577383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People at school </a:t>
            </a:r>
            <a:r>
              <a:rPr kumimoji="1" lang="en-US" altLang="ja-JP" dirty="0" err="1" smtClean="0"/>
              <a:t>gonna</a:t>
            </a:r>
            <a:r>
              <a:rPr kumimoji="1" lang="en-US" altLang="ja-JP" dirty="0" smtClean="0"/>
              <a:t> notice and they’re </a:t>
            </a:r>
            <a:r>
              <a:rPr kumimoji="1" lang="en-US" altLang="ja-JP" dirty="0" err="1" smtClean="0"/>
              <a:t>gonna</a:t>
            </a:r>
            <a:r>
              <a:rPr kumimoji="1" lang="en-US" altLang="ja-JP" dirty="0" smtClean="0"/>
              <a:t> talk.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13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2497031"/>
            <a:ext cx="101078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学校ではみんな知ってて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噂になってる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0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3" y="2332274"/>
            <a:ext cx="11640065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All right, well, let’s </a:t>
            </a:r>
            <a:r>
              <a:rPr lang="en-US" altLang="ja-JP" dirty="0"/>
              <a:t>do </a:t>
            </a:r>
            <a:r>
              <a:rPr lang="en-US" altLang="ja-JP" dirty="0" smtClean="0"/>
              <a:t>it this way then: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18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8" y="1313546"/>
            <a:ext cx="112693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わかった、じゃ、こうしよう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511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1108813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We’ll just keep our relationship --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526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4177" y="1571336"/>
            <a:ext cx="1124302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このまま付き合いを続けよう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06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699009"/>
            <a:ext cx="1019844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Friendship.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577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53297" y="1508490"/>
            <a:ext cx="1159887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友だちとして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2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- Yeah, it was fun. 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Thanks for coming.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5990" y="2119140"/>
            <a:ext cx="1157416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A secret for a couple of weeks and see how it works.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92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8204" y="2257441"/>
            <a:ext cx="1059386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少しの間、皆にはないし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ょに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ようすを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よう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671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7838" y="2431128"/>
            <a:ext cx="11574162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I </a:t>
            </a:r>
            <a:r>
              <a:rPr lang="en-US" altLang="ja-JP" dirty="0" err="1" smtClean="0"/>
              <a:t>wanna</a:t>
            </a:r>
            <a:r>
              <a:rPr lang="en-US" altLang="ja-JP" dirty="0" smtClean="0"/>
              <a:t> hang out with you as friends and may be more one day.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90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646" y="2219708"/>
            <a:ext cx="112693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友だちから始めて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いつかそれ以上になれたらと思う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75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4843" y="1287117"/>
            <a:ext cx="1117874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Look, it’s getting late, Cinderella.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4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1120" y="1416857"/>
            <a:ext cx="1152088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遅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くなっちゃう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ね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、シンデレラ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773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3747" y="1919466"/>
            <a:ext cx="1030455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Let’s get you inside </a:t>
            </a:r>
            <a:br>
              <a:rPr kumimoji="1" lang="en-US" altLang="ja-JP" dirty="0" smtClean="0"/>
            </a:br>
            <a:r>
              <a:rPr kumimoji="1" lang="en-US" altLang="ja-JP" dirty="0" smtClean="0"/>
              <a:t>before you turn into a pumpkin.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41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6859" y="1960815"/>
            <a:ext cx="1213433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門限が来る前に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をちゃんと家に帰さないとね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8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118" y="1624869"/>
            <a:ext cx="1075861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Don’t call me Cinderella.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152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5228" y="1374913"/>
            <a:ext cx="1057413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シンデレラって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呼ぶの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はやめて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1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5" y="1872006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楽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しかったよ。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つきあってくれてありがとう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6777" y="2332274"/>
            <a:ext cx="1093161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don’t know if you’ve noticed but </a:t>
            </a:r>
            <a:br>
              <a:rPr kumimoji="1" lang="en-US" altLang="ja-JP" dirty="0" smtClean="0"/>
            </a:br>
            <a:r>
              <a:rPr lang="en-US" altLang="ja-JP" dirty="0" smtClean="0"/>
              <a:t>your aunt and cousins are playing </a:t>
            </a:r>
            <a:br>
              <a:rPr lang="en-US" altLang="ja-JP" dirty="0" smtClean="0"/>
            </a:br>
            <a:r>
              <a:rPr lang="en-US" altLang="ja-JP" dirty="0" smtClean="0"/>
              <a:t>their parts to a T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2938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4895" y="3144990"/>
            <a:ext cx="1125069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気づいていないかもしれないけど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叔母さんや従妹たちは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すっかり悪役が板についているよね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3195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118" y="1624869"/>
            <a:ext cx="1075861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Whatever.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651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5228" y="1374913"/>
            <a:ext cx="93547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どうかしら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4413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7" y="1533204"/>
            <a:ext cx="1093161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Hey, wait.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835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559" y="1299715"/>
            <a:ext cx="1125069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ちょっと待って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105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6118" y="1624869"/>
            <a:ext cx="1075861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Can I get my shirt back?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448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5228" y="1374913"/>
            <a:ext cx="93547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僕のシャツ返してくれる？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46747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477" y="1792693"/>
            <a:ext cx="1028082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Would you </a:t>
            </a:r>
            <a:r>
              <a:rPr kumimoji="1" lang="en-US" altLang="ja-JP" dirty="0" err="1" smtClean="0"/>
              <a:t>wanna</a:t>
            </a:r>
            <a:r>
              <a:rPr kumimoji="1" lang="en-US" altLang="ja-JP" dirty="0" smtClean="0"/>
              <a:t> go 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another date next weekend?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1582629"/>
            <a:ext cx="98030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来週末またデートしようよ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5" y="1674299"/>
            <a:ext cx="10551803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This wasn’t a date.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7351" y="1162501"/>
            <a:ext cx="112446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今日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の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デートじゃないよ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394</Words>
  <Application>Microsoft Office PowerPoint</Application>
  <PresentationFormat>ワイド画面</PresentationFormat>
  <Paragraphs>58</Paragraphs>
  <Slides>58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58</vt:i4>
      </vt:variant>
    </vt:vector>
  </HeadingPairs>
  <TitlesOfParts>
    <vt:vector size="66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- Hey, thank you for tonight.</vt:lpstr>
      <vt:lpstr>ねぇ、今夜はありがと</vt:lpstr>
      <vt:lpstr>- Yeah, it was fun.    Thanks for coming.</vt:lpstr>
      <vt:lpstr>楽しかったよ。 つきあってくれてありがとう</vt:lpstr>
      <vt:lpstr>Would you wanna go  another date next weekend?</vt:lpstr>
      <vt:lpstr>来週末またデートしようよ</vt:lpstr>
      <vt:lpstr>- This wasn’t a date.</vt:lpstr>
      <vt:lpstr>今日のはデートじゃないよ</vt:lpstr>
      <vt:lpstr>- Then, what was it?</vt:lpstr>
      <vt:lpstr>じゃ、何？</vt:lpstr>
      <vt:lpstr>Bryant, you and I are from  two completely different worlds.</vt:lpstr>
      <vt:lpstr>ブライアントと私は 住む世界が全く違うのよ</vt:lpstr>
      <vt:lpstr>- So I’m not the kind of person you typically hang out with.</vt:lpstr>
      <vt:lpstr>私はあなたと付き合えるような人間じゃないのよ。</vt:lpstr>
      <vt:lpstr>-But you’re exactly  who I wanna be around .</vt:lpstr>
      <vt:lpstr>僕は君と付き合いたいんだ</vt:lpstr>
      <vt:lpstr>- And you look, you’re just not my type, okay?</vt:lpstr>
      <vt:lpstr>だって、あの・・・あなたは 私が好きなタイプじゃないし</vt:lpstr>
      <vt:lpstr>- Is that the real reason?</vt:lpstr>
      <vt:lpstr>それ本当の理由？</vt:lpstr>
      <vt:lpstr>I could get in a lot of trouble for being with you right now.</vt:lpstr>
      <vt:lpstr>あなたと今ここでこうしているだけで大変なことになるのよ</vt:lpstr>
      <vt:lpstr>- What’s wrong with me?</vt:lpstr>
      <vt:lpstr>僕には何の問題も無いよ</vt:lpstr>
      <vt:lpstr>- It’s not you, it’s me.</vt:lpstr>
      <vt:lpstr>だからこれは私の問題なの</vt:lpstr>
      <vt:lpstr>-Wow, are you breaking up with me already?</vt:lpstr>
      <vt:lpstr>このまま いっしょに抜け出そうよ</vt:lpstr>
      <vt:lpstr>- My aunt doesn’t like me  staying out.</vt:lpstr>
      <vt:lpstr>おばさんは 私が外出するのを嫌がるの</vt:lpstr>
      <vt:lpstr>People at school gonna notice and they’re gonna talk.</vt:lpstr>
      <vt:lpstr>学校ではみんな知ってて 噂になってる</vt:lpstr>
      <vt:lpstr>- All right, well, let’s do it this way then:</vt:lpstr>
      <vt:lpstr>わかった、じゃ、こうしよう</vt:lpstr>
      <vt:lpstr>We’ll just keep our relationship --</vt:lpstr>
      <vt:lpstr>このまま付き合いを続けよう</vt:lpstr>
      <vt:lpstr>- Friendship.</vt:lpstr>
      <vt:lpstr>友だちとして</vt:lpstr>
      <vt:lpstr>- A secret for a couple of weeks and see how it works.</vt:lpstr>
      <vt:lpstr>少しの間、皆にはないしょにして ようすを見よう</vt:lpstr>
      <vt:lpstr>I wanna hang out with you as friends and may be more one day.</vt:lpstr>
      <vt:lpstr>友だちから始めて いつかそれ以上になれたらと思う</vt:lpstr>
      <vt:lpstr>Look, it’s getting late, Cinderella.</vt:lpstr>
      <vt:lpstr>遅くなっちゃうね、シンデレラ</vt:lpstr>
      <vt:lpstr>Let’s get you inside  before you turn into a pumpkin.</vt:lpstr>
      <vt:lpstr>門限が来る前に 君をちゃんと家に帰さないとね</vt:lpstr>
      <vt:lpstr>- Don’t call me Cinderella.</vt:lpstr>
      <vt:lpstr>シンデレラって呼ぶのはやめて</vt:lpstr>
      <vt:lpstr>- I don’t know if you’ve noticed but  your aunt and cousins are playing  their parts to a T.</vt:lpstr>
      <vt:lpstr>気づいていないかもしれないけど 君の叔母さんや従妹たちは すっかり悪役が板についているよね</vt:lpstr>
      <vt:lpstr>- Whatever.</vt:lpstr>
      <vt:lpstr>どうかしら</vt:lpstr>
      <vt:lpstr>- Hey, wait.</vt:lpstr>
      <vt:lpstr>ちょっと待って</vt:lpstr>
      <vt:lpstr>- Can I get my shirt back?</vt:lpstr>
      <vt:lpstr>僕のシャツ返してくれる？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204</cp:revision>
  <dcterms:created xsi:type="dcterms:W3CDTF">2020-09-25T07:25:23Z</dcterms:created>
  <dcterms:modified xsi:type="dcterms:W3CDTF">2021-02-12T02:47:57Z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