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  <p:sldId id="256" r:id="rId3"/>
    <p:sldId id="267" r:id="rId4"/>
    <p:sldId id="257" r:id="rId5"/>
    <p:sldId id="268" r:id="rId6"/>
    <p:sldId id="258" r:id="rId7"/>
    <p:sldId id="269" r:id="rId8"/>
    <p:sldId id="259" r:id="rId9"/>
    <p:sldId id="270" r:id="rId10"/>
    <p:sldId id="261" r:id="rId11"/>
    <p:sldId id="271" r:id="rId12"/>
    <p:sldId id="262" r:id="rId13"/>
    <p:sldId id="290" r:id="rId14"/>
    <p:sldId id="289" r:id="rId15"/>
    <p:sldId id="272" r:id="rId16"/>
    <p:sldId id="263" r:id="rId17"/>
    <p:sldId id="273" r:id="rId18"/>
    <p:sldId id="274" r:id="rId19"/>
    <p:sldId id="265" r:id="rId20"/>
    <p:sldId id="275" r:id="rId21"/>
    <p:sldId id="266" r:id="rId22"/>
    <p:sldId id="276" r:id="rId23"/>
    <p:sldId id="277" r:id="rId24"/>
    <p:sldId id="278" r:id="rId25"/>
    <p:sldId id="279" r:id="rId26"/>
    <p:sldId id="280" r:id="rId27"/>
    <p:sldId id="292" r:id="rId2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709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563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9627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235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3687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993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2875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644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65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909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2320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521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1081" y="5104275"/>
            <a:ext cx="3084843" cy="1213209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850" y="1258636"/>
            <a:ext cx="11766300" cy="4340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076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90833" y="866988"/>
            <a:ext cx="11401167" cy="2230437"/>
          </a:xfrm>
        </p:spPr>
        <p:txBody>
          <a:bodyPr>
            <a:noAutofit/>
          </a:bodyPr>
          <a:lstStyle/>
          <a:p>
            <a:pPr algn="l"/>
            <a:r>
              <a:rPr lang="en-US" altLang="ja-JP" dirty="0" smtClean="0"/>
              <a:t>tomorrow morning</a:t>
            </a:r>
            <a:br>
              <a:rPr lang="en-US" altLang="ja-JP" dirty="0" smtClean="0"/>
            </a:br>
            <a:r>
              <a:rPr lang="en-US" altLang="ja-JP" dirty="0" smtClean="0"/>
              <a:t>we’ll talk to Uncle David</a:t>
            </a:r>
            <a:endParaRPr kumimoji="1" lang="ja-JP" altLang="en-US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1081" y="5104275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459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80302" y="2283899"/>
            <a:ext cx="10363200" cy="879432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明日の朝にでもディビットおじさんに</a:t>
            </a:r>
            <a:r>
              <a:rPr kumimoji="1" lang="en-US" altLang="ja-JP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お</a:t>
            </a:r>
            <a:r>
              <a:rPr lang="ja-JP" altLang="en-US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願</a:t>
            </a:r>
            <a:r>
              <a:rPr lang="ja-JP" altLang="en-US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いをし</a:t>
            </a:r>
            <a:r>
              <a:rPr lang="ja-JP" altLang="en-US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て</a:t>
            </a:r>
            <a:endParaRPr kumimoji="1" lang="ja-JP" altLang="en-US" sz="48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1081" y="5104275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0128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37969" y="2476434"/>
            <a:ext cx="9943070" cy="1217184"/>
          </a:xfrm>
        </p:spPr>
        <p:txBody>
          <a:bodyPr>
            <a:noAutofit/>
          </a:bodyPr>
          <a:lstStyle/>
          <a:p>
            <a:pPr algn="l"/>
            <a:r>
              <a:rPr lang="en-US" altLang="ja-JP" dirty="0" smtClean="0"/>
              <a:t>and see what he thinks about letting you decorate a little bit,</a:t>
            </a:r>
            <a:br>
              <a:rPr lang="en-US" altLang="ja-JP" dirty="0" smtClean="0"/>
            </a:br>
            <a:r>
              <a:rPr lang="en-US" altLang="ja-JP" dirty="0" smtClean="0"/>
              <a:t>how’s that?</a:t>
            </a:r>
            <a:endParaRPr kumimoji="1" lang="ja-JP" altLang="en-US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1081" y="5104275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2192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97923" y="2497030"/>
            <a:ext cx="10717427" cy="1143042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ちょっとくらいなら</a:t>
            </a:r>
            <a:r>
              <a:rPr kumimoji="1" lang="en-US" altLang="ja-JP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あなたの</a:t>
            </a:r>
            <a:r>
              <a:rPr lang="ja-JP" altLang="en-US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好</a:t>
            </a:r>
            <a:r>
              <a:rPr lang="ja-JP" altLang="en-US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きにして</a:t>
            </a:r>
            <a:r>
              <a:rPr lang="ja-JP" altLang="en-US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良</a:t>
            </a:r>
            <a:r>
              <a:rPr lang="ja-JP" altLang="en-US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いか</a:t>
            </a:r>
            <a:r>
              <a:rPr lang="en-US" altLang="ja-JP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lang="en-US" altLang="ja-JP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聞いてみたら？</a:t>
            </a:r>
            <a:endParaRPr kumimoji="1" lang="ja-JP" altLang="en-US" sz="48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1081" y="5104275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7179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69774" y="1353023"/>
            <a:ext cx="9943070" cy="1217184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Won’t that be nice?</a:t>
            </a:r>
            <a:endParaRPr kumimoji="1" lang="ja-JP" altLang="en-US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1081" y="5104275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8522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47351" y="1493064"/>
            <a:ext cx="10717427" cy="1143042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いいんじゃない？</a:t>
            </a:r>
            <a:endParaRPr kumimoji="1" lang="ja-JP" altLang="en-US" sz="48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1081" y="5104275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7648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93342" y="1657821"/>
            <a:ext cx="7488194" cy="1175995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Look, I understand that</a:t>
            </a:r>
            <a:br>
              <a:rPr kumimoji="1" lang="en-US" altLang="ja-JP" dirty="0" smtClean="0"/>
            </a:br>
            <a:r>
              <a:rPr lang="en-US" altLang="ja-JP" dirty="0" smtClean="0"/>
              <a:t>your mom just died</a:t>
            </a:r>
            <a:endParaRPr kumimoji="1" lang="ja-JP" altLang="en-US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1081" y="5104275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8168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43911" y="1987337"/>
            <a:ext cx="9819503" cy="1027713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ja-JP" altLang="en-US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ねぇ、私だってわかってるわよ</a:t>
            </a:r>
            <a:r>
              <a:rPr lang="en-US" altLang="ja-JP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lang="en-US" altLang="ja-JP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お</a:t>
            </a:r>
            <a:r>
              <a:rPr lang="ja-JP" altLang="en-US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母</a:t>
            </a:r>
            <a:r>
              <a:rPr lang="ja-JP" altLang="en-US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さんが</a:t>
            </a:r>
            <a:r>
              <a:rPr lang="ja-JP" altLang="en-US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死</a:t>
            </a:r>
            <a:r>
              <a:rPr lang="ja-JP" altLang="en-US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んだばかりってことはね</a:t>
            </a:r>
            <a:endParaRPr kumimoji="1" lang="ja-JP" altLang="en-US" sz="48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1081" y="5104275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4941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78011" y="1328309"/>
            <a:ext cx="10363200" cy="1143042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でも落ち込んでる暇はないわよ</a:t>
            </a:r>
            <a:endParaRPr kumimoji="1" lang="ja-JP" altLang="en-US" sz="48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1081" y="5104275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1807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72066" y="1343040"/>
            <a:ext cx="10583997" cy="2230437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You will have chores to do and </a:t>
            </a:r>
            <a:br>
              <a:rPr kumimoji="1" lang="en-US" altLang="ja-JP" dirty="0" smtClean="0"/>
            </a:br>
            <a:r>
              <a:rPr lang="en-US" altLang="ja-JP" dirty="0" smtClean="0"/>
              <a:t>you will be expected to help </a:t>
            </a:r>
            <a:br>
              <a:rPr lang="en-US" altLang="ja-JP" dirty="0" smtClean="0"/>
            </a:br>
            <a:r>
              <a:rPr lang="en-US" altLang="ja-JP" dirty="0" smtClean="0"/>
              <a:t>around the house.</a:t>
            </a:r>
            <a:endParaRPr kumimoji="1" lang="ja-JP" altLang="en-US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1081" y="5104275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6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22638" y="1633108"/>
            <a:ext cx="9144000" cy="1143042"/>
          </a:xfrm>
        </p:spPr>
        <p:txBody>
          <a:bodyPr/>
          <a:lstStyle/>
          <a:p>
            <a:pPr algn="l"/>
            <a:r>
              <a:rPr kumimoji="1" lang="en-US" altLang="ja-JP" dirty="0" smtClean="0"/>
              <a:t>Here’s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your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room.</a:t>
            </a:r>
            <a:endParaRPr kumimoji="1" lang="ja-JP" altLang="en-US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1081" y="5104275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0059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47351" y="2629887"/>
            <a:ext cx="10363200" cy="1143042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あなた自身のこともそうだし</a:t>
            </a:r>
            <a:r>
              <a:rPr kumimoji="1" lang="en-US" altLang="ja-JP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この</a:t>
            </a:r>
            <a:r>
              <a:rPr lang="ja-JP" altLang="en-US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家</a:t>
            </a:r>
            <a:r>
              <a:rPr lang="ja-JP" altLang="en-US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の</a:t>
            </a:r>
            <a:r>
              <a:rPr lang="ja-JP" altLang="en-US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仕事</a:t>
            </a:r>
            <a:r>
              <a:rPr lang="ja-JP" altLang="en-US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だって</a:t>
            </a:r>
            <a:r>
              <a:rPr lang="en-US" altLang="ja-JP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lang="en-US" altLang="ja-JP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しっかりやってもらうんだからね</a:t>
            </a:r>
            <a:endParaRPr kumimoji="1" lang="ja-JP" altLang="en-US" sz="48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1081" y="5104275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1210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12108" y="1657821"/>
            <a:ext cx="9292281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And you will be keeping </a:t>
            </a:r>
            <a:br>
              <a:rPr kumimoji="1" lang="en-US" altLang="ja-JP" dirty="0" smtClean="0"/>
            </a:br>
            <a:r>
              <a:rPr kumimoji="1" lang="en-US" altLang="ja-JP" dirty="0" smtClean="0"/>
              <a:t>this room clean.</a:t>
            </a:r>
            <a:endParaRPr kumimoji="1" lang="ja-JP" altLang="en-US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1081" y="5104275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2063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1" y="1468352"/>
            <a:ext cx="10363200" cy="1143042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この部屋もきれいに使いなさいよ</a:t>
            </a:r>
            <a:endParaRPr kumimoji="1" lang="ja-JP" altLang="en-US" sz="48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1081" y="5104275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781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3826" y="1616632"/>
            <a:ext cx="10223157" cy="1192471"/>
          </a:xfrm>
        </p:spPr>
        <p:txBody>
          <a:bodyPr>
            <a:noAutofit/>
          </a:bodyPr>
          <a:lstStyle/>
          <a:p>
            <a:pPr algn="l"/>
            <a:r>
              <a:rPr lang="en-US" altLang="ja-JP" dirty="0" smtClean="0"/>
              <a:t>You’re 10 years old, </a:t>
            </a:r>
            <a:br>
              <a:rPr lang="en-US" altLang="ja-JP" dirty="0" smtClean="0"/>
            </a:br>
            <a:r>
              <a:rPr lang="en-US" altLang="ja-JP" dirty="0" smtClean="0"/>
              <a:t>there’s no excuse for messiness.</a:t>
            </a:r>
            <a:endParaRPr kumimoji="1" lang="ja-JP" altLang="en-US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1081" y="5104275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9611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28864" y="1756676"/>
            <a:ext cx="10363200" cy="1143042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もう１０歳なんだから</a:t>
            </a:r>
            <a:r>
              <a:rPr kumimoji="1" lang="en-US" altLang="ja-JP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部屋</a:t>
            </a:r>
            <a:r>
              <a:rPr lang="ja-JP" altLang="en-US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を汚しても言い訳は聞かないからね</a:t>
            </a:r>
            <a:endParaRPr kumimoji="1" lang="ja-JP" altLang="en-US" sz="48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1081" y="5104275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2196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68907" y="1666060"/>
            <a:ext cx="10223157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All right, we’ll talk about </a:t>
            </a:r>
            <a:br>
              <a:rPr kumimoji="1" lang="en-US" altLang="ja-JP" dirty="0" smtClean="0"/>
            </a:br>
            <a:r>
              <a:rPr kumimoji="1" lang="en-US" altLang="ja-JP" dirty="0" smtClean="0"/>
              <a:t>your chores in the morning.</a:t>
            </a:r>
            <a:endParaRPr kumimoji="1" lang="ja-JP" altLang="en-US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1081" y="5104275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6769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28864" y="1740200"/>
            <a:ext cx="10363200" cy="1143042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そうしたら明日の朝</a:t>
            </a:r>
            <a:r>
              <a:rPr kumimoji="1" lang="en-US" altLang="ja-JP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早速</a:t>
            </a:r>
            <a:r>
              <a:rPr lang="ja-JP" altLang="en-US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あなたの仕事を話し合いましょう</a:t>
            </a:r>
            <a:endParaRPr kumimoji="1" lang="ja-JP" altLang="en-US" sz="48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1081" y="5104275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1377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94486" y="2053238"/>
            <a:ext cx="10058402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sz="9600" dirty="0">
                <a:latin typeface="Bradley Hand ITC" panose="03070402050302030203" pitchFamily="66" charset="0"/>
              </a:rPr>
              <a:t>To be continued.</a:t>
            </a:r>
            <a:endParaRPr kumimoji="1" lang="ja-JP" altLang="en-US" sz="9600" dirty="0">
              <a:latin typeface="Bradley Hand ITC" panose="03070402050302030203" pitchFamily="66" charset="0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1081" y="5104275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708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7308" y="1567206"/>
            <a:ext cx="9144000" cy="1143042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ここがあなたの部屋よ</a:t>
            </a:r>
            <a:endParaRPr kumimoji="1" lang="ja-JP" altLang="en-US" sz="48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1081" y="5104275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398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55588" y="1097649"/>
            <a:ext cx="10733903" cy="2230437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Our</a:t>
            </a:r>
            <a:r>
              <a:rPr lang="ja-JP" altLang="en-US" dirty="0"/>
              <a:t> </a:t>
            </a:r>
            <a:r>
              <a:rPr lang="en-US" altLang="ja-JP" dirty="0" smtClean="0"/>
              <a:t>neighbor’s grandmother</a:t>
            </a:r>
            <a:r>
              <a:rPr lang="ja-JP" altLang="en-US" dirty="0"/>
              <a:t> </a:t>
            </a:r>
            <a:r>
              <a:rPr lang="en-US" altLang="ja-JP" dirty="0" smtClean="0"/>
              <a:t>died </a:t>
            </a:r>
            <a:br>
              <a:rPr lang="en-US" altLang="ja-JP" dirty="0" smtClean="0"/>
            </a:br>
            <a:r>
              <a:rPr lang="en-US" altLang="ja-JP" dirty="0" smtClean="0"/>
              <a:t>so they gave us her bed; so</a:t>
            </a:r>
            <a:endParaRPr kumimoji="1" lang="ja-JP" altLang="en-US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1081" y="5104275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964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4356" y="2242710"/>
            <a:ext cx="11145795" cy="1143042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隣りのおばあちゃんが亡くなっ</a:t>
            </a:r>
            <a:r>
              <a:rPr lang="ja-JP" altLang="en-US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たか</a:t>
            </a:r>
            <a:r>
              <a:rPr lang="ja-JP" altLang="en-US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ら</a:t>
            </a:r>
            <a:r>
              <a:rPr kumimoji="1" lang="en-US" altLang="ja-JP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kumimoji="1" lang="ja-JP" altLang="en-US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もう使わなくなった</a:t>
            </a:r>
            <a:r>
              <a:rPr lang="ja-JP" altLang="en-US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ベッドくれたの</a:t>
            </a:r>
            <a:r>
              <a:rPr lang="ja-JP" altLang="en-US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よ</a:t>
            </a:r>
            <a:endParaRPr kumimoji="1" lang="ja-JP" altLang="en-US" sz="48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1081" y="5104275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788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96776" y="1196503"/>
            <a:ext cx="10453817" cy="1159519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dirty="0" smtClean="0"/>
              <a:t>you be sure to be grateful.</a:t>
            </a:r>
            <a:endParaRPr kumimoji="1" lang="ja-JP" altLang="en-US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1081" y="5104275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555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39113" y="1591921"/>
            <a:ext cx="10363200" cy="904144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ja-JP" altLang="en-US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ありがたいと</a:t>
            </a:r>
            <a:r>
              <a:rPr lang="ja-JP" altLang="en-US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思</a:t>
            </a:r>
            <a:r>
              <a:rPr lang="ja-JP" altLang="en-US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わなくちゃ</a:t>
            </a:r>
            <a:r>
              <a:rPr lang="ja-JP" altLang="en-US" sz="48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ね</a:t>
            </a:r>
            <a:endParaRPr kumimoji="1" lang="ja-JP" altLang="en-US" sz="48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1081" y="5104275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864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79157" y="1007033"/>
            <a:ext cx="10369814" cy="1250136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sz="5400" dirty="0" smtClean="0"/>
              <a:t>I know it’s a little plain right now; but</a:t>
            </a:r>
            <a:endParaRPr kumimoji="1" lang="ja-JP" altLang="en-US" sz="5400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1081" y="5104275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354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3827" y="2119141"/>
            <a:ext cx="10363200" cy="1143042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ja-JP" altLang="en-US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わかってるわよ、今はこの部屋</a:t>
            </a:r>
            <a:r>
              <a:rPr lang="en-US" altLang="ja-JP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lang="en-US" altLang="ja-JP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48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ちょっと味気ないわよね、でも</a:t>
            </a:r>
            <a:endParaRPr kumimoji="1" lang="ja-JP" altLang="en-US" sz="48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1081" y="5104275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323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155</Words>
  <Application>Microsoft Office PowerPoint</Application>
  <PresentationFormat>ワイド画面</PresentationFormat>
  <Paragraphs>26</Paragraphs>
  <Slides>27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27</vt:i4>
      </vt:variant>
    </vt:vector>
  </HeadingPairs>
  <TitlesOfParts>
    <vt:vector size="34" baseType="lpstr">
      <vt:lpstr>07ロゴたいぷゴシック7</vt:lpstr>
      <vt:lpstr>ＭＳ Ｐゴシック</vt:lpstr>
      <vt:lpstr>Arial</vt:lpstr>
      <vt:lpstr>Bradley Hand ITC</vt:lpstr>
      <vt:lpstr>Calibri</vt:lpstr>
      <vt:lpstr>Calibri Light</vt:lpstr>
      <vt:lpstr>Office テーマ</vt:lpstr>
      <vt:lpstr>PowerPoint プレゼンテーション</vt:lpstr>
      <vt:lpstr>Here’s your room.</vt:lpstr>
      <vt:lpstr>ここがあなたの部屋よ</vt:lpstr>
      <vt:lpstr>Our neighbor’s grandmother died  so they gave us her bed; so</vt:lpstr>
      <vt:lpstr>隣りのおばあちゃんが亡くなったから もう使わなくなったベッドくれたのよ</vt:lpstr>
      <vt:lpstr>you be sure to be grateful.</vt:lpstr>
      <vt:lpstr>ありがたいと思わなくちゃね</vt:lpstr>
      <vt:lpstr>I know it’s a little plain right now; but</vt:lpstr>
      <vt:lpstr>わかってるわよ、今はこの部屋 ちょっと味気ないわよね、でも</vt:lpstr>
      <vt:lpstr>tomorrow morning we’ll talk to Uncle David</vt:lpstr>
      <vt:lpstr>明日の朝にでもディビットおじさんに お願いをして</vt:lpstr>
      <vt:lpstr>and see what he thinks about letting you decorate a little bit, how’s that?</vt:lpstr>
      <vt:lpstr>ちょっとくらいなら あなたの好きにして良いか 聞いてみたら？</vt:lpstr>
      <vt:lpstr>Won’t that be nice?</vt:lpstr>
      <vt:lpstr>いいんじゃない？</vt:lpstr>
      <vt:lpstr>Look, I understand that your mom just died</vt:lpstr>
      <vt:lpstr>ねぇ、私だってわかってるわよ お母さんが死んだばかりってことはね</vt:lpstr>
      <vt:lpstr>でも落ち込んでる暇はないわよ</vt:lpstr>
      <vt:lpstr>You will have chores to do and  you will be expected to help  around the house.</vt:lpstr>
      <vt:lpstr>あなた自身のこともそうだし この家の仕事だって しっかりやってもらうんだからね</vt:lpstr>
      <vt:lpstr>And you will be keeping  this room clean.</vt:lpstr>
      <vt:lpstr>この部屋もきれいに使いなさいよ</vt:lpstr>
      <vt:lpstr>You’re 10 years old,  there’s no excuse for messiness.</vt:lpstr>
      <vt:lpstr>もう１０歳なんだから 部屋を汚しても言い訳は聞かないからね</vt:lpstr>
      <vt:lpstr>All right, we’ll talk about  your chores in the morning.</vt:lpstr>
      <vt:lpstr>そうしたら明日の朝 早速あなたの仕事を話し合いましょう</vt:lpstr>
      <vt:lpstr>To be continued.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映画で英語①</dc:title>
  <dc:creator>e-lab</dc:creator>
  <cp:lastModifiedBy>e-lab Corp.</cp:lastModifiedBy>
  <cp:revision>13</cp:revision>
  <dcterms:created xsi:type="dcterms:W3CDTF">2020-09-25T07:25:23Z</dcterms:created>
  <dcterms:modified xsi:type="dcterms:W3CDTF">2021-01-23T01:27:20Z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