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55" r:id="rId2"/>
    <p:sldId id="257" r:id="rId3"/>
    <p:sldId id="268" r:id="rId4"/>
    <p:sldId id="261" r:id="rId5"/>
    <p:sldId id="271" r:id="rId6"/>
    <p:sldId id="262" r:id="rId7"/>
    <p:sldId id="290" r:id="rId8"/>
    <p:sldId id="289" r:id="rId9"/>
    <p:sldId id="272" r:id="rId10"/>
    <p:sldId id="264" r:id="rId11"/>
    <p:sldId id="274" r:id="rId12"/>
    <p:sldId id="265" r:id="rId13"/>
    <p:sldId id="275" r:id="rId14"/>
    <p:sldId id="277" r:id="rId15"/>
    <p:sldId id="278" r:id="rId16"/>
    <p:sldId id="279" r:id="rId17"/>
    <p:sldId id="280" r:id="rId18"/>
    <p:sldId id="331" r:id="rId19"/>
    <p:sldId id="332" r:id="rId20"/>
    <p:sldId id="295" r:id="rId21"/>
    <p:sldId id="296" r:id="rId22"/>
    <p:sldId id="299" r:id="rId23"/>
    <p:sldId id="300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5" r:id="rId37"/>
    <p:sldId id="346" r:id="rId38"/>
    <p:sldId id="347" r:id="rId39"/>
    <p:sldId id="348" r:id="rId40"/>
    <p:sldId id="349" r:id="rId41"/>
    <p:sldId id="350" r:id="rId42"/>
    <p:sldId id="351" r:id="rId43"/>
    <p:sldId id="352" r:id="rId44"/>
    <p:sldId id="353" r:id="rId45"/>
    <p:sldId id="354" r:id="rId46"/>
    <p:sldId id="291" r:id="rId47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77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2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9709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63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96276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235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36879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59931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2875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44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36563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19090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232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C28872-0338-4E4B-8E7A-0F4C9C6C5F7B}" type="datetimeFigureOut">
              <a:rPr kumimoji="1" lang="ja-JP" altLang="en-US" smtClean="0"/>
              <a:t>2021/2/12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DD67A8-4392-4D56-9E2F-C823A5AD1E8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95213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1"/>
          <p:cNvSpPr txBox="1">
            <a:spLocks/>
          </p:cNvSpPr>
          <p:nvPr/>
        </p:nvSpPr>
        <p:spPr>
          <a:xfrm>
            <a:off x="996777" y="613440"/>
            <a:ext cx="10709190" cy="1143042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Movie1 </a:t>
            </a:r>
            <a:r>
              <a:rPr lang="en-US" altLang="ja-JP" sz="15000" dirty="0" smtClean="0">
                <a:latin typeface="French Script MT" panose="03020402040607040605" pitchFamily="66" charset="0"/>
                <a:ea typeface="07ロゴたいぷゴシック7" panose="02000600000000000000" pitchFamily="50" charset="-128"/>
              </a:rPr>
              <a:t>Scene19</a:t>
            </a:r>
            <a:endParaRPr lang="ja-JP" altLang="en-US" sz="15000" dirty="0">
              <a:latin typeface="French Script MT" panose="03020402040607040605" pitchFamily="66" charset="0"/>
              <a:ea typeface="07ロゴたいぷゴシック7" panose="02000600000000000000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0635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1" y="2403458"/>
            <a:ext cx="11343502" cy="1175995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Whoa, you need to slow down.</a:t>
            </a:r>
            <a:br>
              <a:rPr kumimoji="1" lang="en-US" altLang="ja-JP" dirty="0" smtClean="0"/>
            </a:br>
            <a:r>
              <a:rPr lang="en-US" altLang="ja-JP" dirty="0"/>
              <a:t> </a:t>
            </a:r>
            <a:r>
              <a:rPr lang="en-US" altLang="ja-JP" dirty="0" smtClean="0"/>
              <a:t> I don’t know you. 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  You </a:t>
            </a:r>
            <a:r>
              <a:rPr lang="en-US" altLang="ja-JP" dirty="0" smtClean="0"/>
              <a:t>don’t know me.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71871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71587" y="3114870"/>
            <a:ext cx="10577384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うわ、ちょっと落ち着いて。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私は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あなたのことを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知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らないし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あなたもそうで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71807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46207" y="1744769"/>
            <a:ext cx="7611761" cy="13589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You think we’re starting a relationship now?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165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3697" y="1500252"/>
            <a:ext cx="1117050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それで付き合いたいなんて言うの？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1210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4" y="1558967"/>
            <a:ext cx="1022315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-I don’t know, maybe.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0961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10912" y="2263810"/>
            <a:ext cx="9158852" cy="10763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そういう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ことになるのかな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、たぶん。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7219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10229" y="1809653"/>
            <a:ext cx="12175524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5400" dirty="0" smtClean="0"/>
              <a:t>Besides all friendships are relationships</a:t>
            </a:r>
            <a:br>
              <a:rPr kumimoji="1" lang="en-US" altLang="ja-JP" sz="5400" dirty="0" smtClean="0"/>
            </a:br>
            <a:r>
              <a:rPr lang="en-US" altLang="ja-JP" sz="5400" dirty="0" smtClean="0"/>
              <a:t>and I just get to know you better.</a:t>
            </a:r>
            <a:endParaRPr kumimoji="1" lang="ja-JP" altLang="en-US" sz="5400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16769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492305" y="2157542"/>
            <a:ext cx="1127760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「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友情」も「付き合い」の一種だし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できればそれ以上になりたいけど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613774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646727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What’s wrong with that?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172072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2110" y="1524966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なにか問題でもあるの？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2472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78009" y="1503361"/>
            <a:ext cx="10132542" cy="137370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- Well, I think that we should do this more often.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39641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1448" y="1550732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-It’s </a:t>
            </a:r>
            <a:r>
              <a:rPr lang="en-US" altLang="ja-JP" dirty="0" err="1" smtClean="0"/>
              <a:t>gonna</a:t>
            </a:r>
            <a:r>
              <a:rPr lang="en-US" altLang="ja-JP" dirty="0" smtClean="0"/>
              <a:t> be a little hard.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3403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89019" y="1689722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難しいと思う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7324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72066" y="1690773"/>
            <a:ext cx="10906896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Why?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5726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83076" y="1554861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なんで？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53371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0877" y="2000954"/>
            <a:ext cx="10635047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If </a:t>
            </a:r>
            <a:r>
              <a:rPr kumimoji="1" lang="en-US" altLang="ja-JP" dirty="0" err="1" smtClean="0"/>
              <a:t>Clarise</a:t>
            </a:r>
            <a:r>
              <a:rPr kumimoji="1" lang="en-US" altLang="ja-JP" dirty="0" smtClean="0"/>
              <a:t> knew that I was here right now she --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46965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2134566"/>
            <a:ext cx="1009959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もしおばさんが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私がここにいるって知ったら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17816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69775" y="1399592"/>
            <a:ext cx="9424086" cy="1192471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She’d lose it?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72244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5244" y="1459064"/>
            <a:ext cx="1019682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ブチ切れる？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91723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840259" y="1558970"/>
            <a:ext cx="1113755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You have no idea.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443591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9646" y="1787886"/>
            <a:ext cx="1069932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どうしようもないで</a:t>
            </a: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しょ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1582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39114" y="1735431"/>
            <a:ext cx="11574162" cy="1046206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これからもこうやって会おうよ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78815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690773"/>
            <a:ext cx="8089557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She is not really into me having relationships.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83200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48978" y="2255077"/>
            <a:ext cx="1105355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おばさんは私が誰と付き合っても気に入らないと思う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27008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328307"/>
            <a:ext cx="1019844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So what you really trying to say?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701322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70918" y="1689723"/>
            <a:ext cx="101078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君の気持ちが聞きたいんだけど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83032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255373" y="2332274"/>
            <a:ext cx="11640065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-I’m saying you’re probably better off trying to start a relationship with </a:t>
            </a:r>
            <a:br>
              <a:rPr lang="en-US" altLang="ja-JP" dirty="0" smtClean="0"/>
            </a:br>
            <a:r>
              <a:rPr lang="en-US" altLang="ja-JP" dirty="0" smtClean="0"/>
              <a:t>one of my cousins.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911831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50792" y="3224724"/>
            <a:ext cx="1126935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私が言いたいのは、私よりも、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いとこのどっちかと付き合った方が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いいんじゃない、ってこと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51188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06162" y="1690773"/>
            <a:ext cx="11088130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What if I don’t </a:t>
            </a:r>
            <a:r>
              <a:rPr kumimoji="1" lang="en-US" altLang="ja-JP" dirty="0" err="1" smtClean="0"/>
              <a:t>wanna</a:t>
            </a:r>
            <a:r>
              <a:rPr kumimoji="1" lang="en-US" altLang="ja-JP" dirty="0" smtClean="0"/>
              <a:t> get to know them better?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695260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8275" y="2675206"/>
            <a:ext cx="11243022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もし、オレが二人とも興味ないって言ったら？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0606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05017" y="1699009"/>
            <a:ext cx="1019844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They seem like they </a:t>
            </a:r>
            <a:r>
              <a:rPr kumimoji="1" lang="en-US" altLang="ja-JP" dirty="0" err="1" smtClean="0"/>
              <a:t>wanna</a:t>
            </a:r>
            <a:r>
              <a:rPr kumimoji="1" lang="en-US" altLang="ja-JP" dirty="0" smtClean="0"/>
              <a:t> </a:t>
            </a:r>
            <a:br>
              <a:rPr kumimoji="1" lang="en-US" altLang="ja-JP" dirty="0" smtClean="0"/>
            </a:br>
            <a:r>
              <a:rPr kumimoji="1" lang="en-US" altLang="ja-JP" dirty="0" smtClean="0"/>
              <a:t>get to know you.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735779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0172" y="1508490"/>
            <a:ext cx="1219199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あっちはあなたに興味あるよね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223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15737" y="1616630"/>
            <a:ext cx="10024844" cy="1184235"/>
          </a:xfrm>
        </p:spPr>
        <p:txBody>
          <a:bodyPr>
            <a:noAutofit/>
          </a:bodyPr>
          <a:lstStyle/>
          <a:p>
            <a:pPr algn="l">
              <a:lnSpc>
                <a:spcPct val="100000"/>
              </a:lnSpc>
            </a:pPr>
            <a:r>
              <a:rPr kumimoji="1" lang="en-US" altLang="ja-JP" dirty="0" smtClean="0"/>
              <a:t>- What, share grief stories?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04591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45990" y="2119140"/>
            <a:ext cx="1157416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Speaking of which, aren't they </a:t>
            </a:r>
            <a:r>
              <a:rPr kumimoji="1" lang="en-US" altLang="ja-JP" dirty="0" err="1" smtClean="0"/>
              <a:t>gonna</a:t>
            </a:r>
            <a:r>
              <a:rPr kumimoji="1" lang="en-US" altLang="ja-JP" dirty="0" smtClean="0"/>
              <a:t> notice you left their movie party?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049202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26076" y="2974133"/>
            <a:ext cx="10593860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ところで、あの人たち、あなたがパーティーを抜け出したことに</a:t>
            </a:r>
            <a:r>
              <a:rPr lang="en-US" altLang="ja-JP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気づいてるんじゃない？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6714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7838" y="2431128"/>
            <a:ext cx="11193597" cy="1143042"/>
          </a:xfrm>
        </p:spPr>
        <p:txBody>
          <a:bodyPr>
            <a:noAutofit/>
          </a:bodyPr>
          <a:lstStyle/>
          <a:p>
            <a:pPr algn="l"/>
            <a:r>
              <a:rPr lang="en-US" altLang="ja-JP" dirty="0" smtClean="0"/>
              <a:t>- They may have but </a:t>
            </a:r>
            <a:br>
              <a:rPr lang="en-US" altLang="ja-JP" dirty="0" smtClean="0"/>
            </a:br>
            <a:r>
              <a:rPr lang="en-US" altLang="ja-JP" dirty="0" smtClean="0"/>
              <a:t>they were just gossiping and </a:t>
            </a:r>
            <a:br>
              <a:rPr lang="en-US" altLang="ja-JP" dirty="0" smtClean="0"/>
            </a:br>
            <a:r>
              <a:rPr lang="en-US" altLang="ja-JP" dirty="0" smtClean="0"/>
              <a:t>didn’t seem to see me slip out.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89028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57884" y="2829308"/>
            <a:ext cx="1126935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かもね、でも、うわさ話とか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くだらない話ばかりしてたし</a:t>
            </a:r>
            <a: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kumimoji="1"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大して気にも留めやしないさ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95752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6518" y="2028523"/>
            <a:ext cx="12035482" cy="1143042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Plus, I like to hang out with kind girls </a:t>
            </a:r>
            <a:br>
              <a:rPr kumimoji="1" lang="en-US" altLang="ja-JP" dirty="0" smtClean="0"/>
            </a:br>
            <a:r>
              <a:rPr kumimoji="1" lang="en-US" altLang="ja-JP" dirty="0" smtClean="0"/>
              <a:t>and from what I’ve noticed they’re not.</a:t>
            </a:r>
            <a:endParaRPr kumimoji="1" lang="ja-JP" altLang="en-US" dirty="0"/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354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7664" y="2675206"/>
            <a:ext cx="12134335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僕は気遣いのできる子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と付き合いたい、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あの子たちじゃ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なくて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277317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94486" y="2053238"/>
            <a:ext cx="10058402" cy="1192471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sz="9600" dirty="0">
                <a:latin typeface="Bradley Hand ITC" panose="03070402050302030203" pitchFamily="66" charset="0"/>
              </a:rPr>
              <a:t>To be continued.</a:t>
            </a:r>
            <a:endParaRPr kumimoji="1" lang="ja-JP" altLang="en-US" sz="9600" dirty="0">
              <a:latin typeface="Bradley Hand ITC" panose="03070402050302030203" pitchFamily="66" charset="0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19334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22635" y="1872006"/>
            <a:ext cx="10608714" cy="87943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〝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なぐさめ</a:t>
            </a: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合いましょう“的な？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128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40477" y="1792693"/>
            <a:ext cx="10280820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No, get to know each other.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7219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1582629"/>
            <a:ext cx="9803027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kumimoji="1"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お互いに知り合うために、さ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7179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013255" y="1674299"/>
            <a:ext cx="10551803" cy="1217184"/>
          </a:xfrm>
        </p:spPr>
        <p:txBody>
          <a:bodyPr>
            <a:noAutofit/>
          </a:bodyPr>
          <a:lstStyle/>
          <a:p>
            <a:pPr algn="l"/>
            <a:r>
              <a:rPr kumimoji="1" lang="en-US" altLang="ja-JP" dirty="0" smtClean="0"/>
              <a:t>It’s how relationships start.</a:t>
            </a:r>
            <a:endParaRPr kumimoji="1" lang="ja-JP" altLang="en-US" dirty="0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2852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27438" y="2225182"/>
            <a:ext cx="11244649" cy="1143042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ja-JP" altLang="en-US" sz="5400" dirty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親</a:t>
            </a: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しくなるために</a:t>
            </a:r>
            <a: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/>
            </a:r>
            <a:br>
              <a:rPr lang="en-US" altLang="ja-JP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</a:br>
            <a:r>
              <a:rPr lang="ja-JP" altLang="en-US" sz="5400" dirty="0" smtClean="0">
                <a:latin typeface="07ロゴたいぷゴシック7" panose="02000600000000000000" pitchFamily="50" charset="-128"/>
                <a:ea typeface="07ロゴたいぷゴシック7" panose="02000600000000000000" pitchFamily="50" charset="-128"/>
              </a:rPr>
              <a:t>付き合い始めるんだよ</a:t>
            </a:r>
            <a:endParaRPr kumimoji="1" lang="ja-JP" altLang="en-US" sz="5400" dirty="0">
              <a:latin typeface="07ロゴたいぷゴシック7" panose="02000600000000000000" pitchFamily="50" charset="-128"/>
              <a:ea typeface="07ロゴたいぷゴシック7" panose="02000600000000000000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21124" y="5252558"/>
            <a:ext cx="3084843" cy="12132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9764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2023</TotalTime>
  <Words>337</Words>
  <Application>Microsoft Office PowerPoint</Application>
  <PresentationFormat>ワイド画面</PresentationFormat>
  <Paragraphs>46</Paragraphs>
  <Slides>46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46</vt:i4>
      </vt:variant>
    </vt:vector>
  </HeadingPairs>
  <TitlesOfParts>
    <vt:vector size="54" baseType="lpstr">
      <vt:lpstr>07ロゴたいぷゴシック7</vt:lpstr>
      <vt:lpstr>ＭＳ Ｐゴシック</vt:lpstr>
      <vt:lpstr>Arial</vt:lpstr>
      <vt:lpstr>Bradley Hand ITC</vt:lpstr>
      <vt:lpstr>Calibri</vt:lpstr>
      <vt:lpstr>Calibri Light</vt:lpstr>
      <vt:lpstr>French Script MT</vt:lpstr>
      <vt:lpstr>Office テーマ</vt:lpstr>
      <vt:lpstr>PowerPoint プレゼンテーション</vt:lpstr>
      <vt:lpstr>- Well, I think that we should do this more often.</vt:lpstr>
      <vt:lpstr>これからもこうやって会おうよ</vt:lpstr>
      <vt:lpstr>- What, share grief stories?</vt:lpstr>
      <vt:lpstr>〝なぐさめ合いましょう“的な？</vt:lpstr>
      <vt:lpstr>No, get to know each other.</vt:lpstr>
      <vt:lpstr>お互いに知り合うために、さ</vt:lpstr>
      <vt:lpstr>It’s how relationships start.</vt:lpstr>
      <vt:lpstr>親しくなるために 付き合い始めるんだよ</vt:lpstr>
      <vt:lpstr>- Whoa, you need to slow down.   I don’t know you.    You don’t know me.</vt:lpstr>
      <vt:lpstr>うわ、ちょっと落ち着いて。 私はあなたのことを知らないし あなたもそうでしょ</vt:lpstr>
      <vt:lpstr>You think we’re starting a relationship now?</vt:lpstr>
      <vt:lpstr>それで付き合いたいなんて言うの？</vt:lpstr>
      <vt:lpstr>-I don’t know, maybe.</vt:lpstr>
      <vt:lpstr>そういうことになるのかな、たぶん。</vt:lpstr>
      <vt:lpstr>Besides all friendships are relationships and I just get to know you better.</vt:lpstr>
      <vt:lpstr>「友情」も「付き合い」の一種だし できればそれ以上になりたいけど</vt:lpstr>
      <vt:lpstr>What’s wrong with that?</vt:lpstr>
      <vt:lpstr>なにか問題でもあるの？</vt:lpstr>
      <vt:lpstr>-It’s gonna be a little hard.</vt:lpstr>
      <vt:lpstr>難しいと思う</vt:lpstr>
      <vt:lpstr>Why?</vt:lpstr>
      <vt:lpstr>なんで？</vt:lpstr>
      <vt:lpstr>If Clarise knew that I was here right now she --</vt:lpstr>
      <vt:lpstr>もしおばさんが 私がここにいるって知ったら</vt:lpstr>
      <vt:lpstr>She’d lose it?</vt:lpstr>
      <vt:lpstr>ブチ切れる？</vt:lpstr>
      <vt:lpstr>- You have no idea.</vt:lpstr>
      <vt:lpstr>どうしようもないでしょ</vt:lpstr>
      <vt:lpstr>She is not really into me having relationships.</vt:lpstr>
      <vt:lpstr>おばさんは私が誰と付き合っても気に入らないと思う</vt:lpstr>
      <vt:lpstr>So what you really trying to say?</vt:lpstr>
      <vt:lpstr>君の気持ちが聞きたいんだけど</vt:lpstr>
      <vt:lpstr>-I’m saying you’re probably better off trying to start a relationship with  one of my cousins.</vt:lpstr>
      <vt:lpstr>私が言いたいのは、私よりも、 いとこのどっちかと付き合った方が いいんじゃない、ってこと</vt:lpstr>
      <vt:lpstr>What if I don’t wanna get to know them better?</vt:lpstr>
      <vt:lpstr>もし、オレが二人とも興味ないって言ったら？</vt:lpstr>
      <vt:lpstr>They seem like they wanna  get to know you.</vt:lpstr>
      <vt:lpstr>あっちはあなたに興味あるよね</vt:lpstr>
      <vt:lpstr>Speaking of which, aren't they gonna notice you left their movie party?</vt:lpstr>
      <vt:lpstr>ところで、あの人たち、あなたがパーティーを抜け出したことに 気づいてるんじゃない？</vt:lpstr>
      <vt:lpstr>- They may have but  they were just gossiping and  didn’t seem to see me slip out.</vt:lpstr>
      <vt:lpstr>かもね、でも、うわさ話とか くだらない話ばかりしてたし 大して気にも留めやしないさ</vt:lpstr>
      <vt:lpstr>Plus, I like to hang out with kind girls  and from what I’ve noticed they’re not.</vt:lpstr>
      <vt:lpstr>僕は気遣いのできる子と付き合いたい、あの子たちじゃなくて</vt:lpstr>
      <vt:lpstr>To be continued.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映画で英語①</dc:title>
  <dc:creator>e-lab</dc:creator>
  <cp:lastModifiedBy>e-lab Corp.</cp:lastModifiedBy>
  <cp:revision>189</cp:revision>
  <dcterms:created xsi:type="dcterms:W3CDTF">2020-09-25T07:25:23Z</dcterms:created>
  <dcterms:modified xsi:type="dcterms:W3CDTF">2021-02-12T02:39:28Z</dcterms:modified>
  <cp:contentStatus>最終版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