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57" r:id="rId3"/>
    <p:sldId id="268" r:id="rId4"/>
    <p:sldId id="261" r:id="rId5"/>
    <p:sldId id="271" r:id="rId6"/>
    <p:sldId id="262" r:id="rId7"/>
    <p:sldId id="290" r:id="rId8"/>
    <p:sldId id="289" r:id="rId9"/>
    <p:sldId id="272" r:id="rId10"/>
    <p:sldId id="264" r:id="rId11"/>
    <p:sldId id="274" r:id="rId12"/>
    <p:sldId id="265" r:id="rId13"/>
    <p:sldId id="275" r:id="rId14"/>
    <p:sldId id="277" r:id="rId15"/>
    <p:sldId id="278" r:id="rId16"/>
    <p:sldId id="279" r:id="rId17"/>
    <p:sldId id="280" r:id="rId18"/>
    <p:sldId id="331" r:id="rId19"/>
    <p:sldId id="332" r:id="rId20"/>
    <p:sldId id="295" r:id="rId21"/>
    <p:sldId id="296" r:id="rId22"/>
    <p:sldId id="299" r:id="rId23"/>
    <p:sldId id="300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291" r:id="rId3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996777" y="613440"/>
            <a:ext cx="10709190" cy="114304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15000" dirty="0" smtClean="0">
                <a:latin typeface="French Script MT" panose="03020402040607040605" pitchFamily="66" charset="0"/>
                <a:ea typeface="07ロゴたいぷゴシック7" panose="02000600000000000000" pitchFamily="50" charset="-128"/>
              </a:rPr>
              <a:t>Movie1 Scene18</a:t>
            </a:r>
            <a:endParaRPr lang="ja-JP" altLang="en-US" sz="15000" dirty="0">
              <a:latin typeface="French Script MT" panose="03020402040607040605" pitchFamily="66" charset="0"/>
              <a:ea typeface="07ロゴたいぷゴシック7" panose="0200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861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3582" y="1719717"/>
            <a:ext cx="10365389" cy="1175995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She died about 10 years ago.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7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95633" y="1706199"/>
            <a:ext cx="1057738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ママは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10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年前に死んだんだ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6207" y="1744769"/>
            <a:ext cx="11252886" cy="13589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How she died</a:t>
            </a:r>
            <a:r>
              <a:rPr lang="en-US" altLang="ja-JP" dirty="0" smtClean="0"/>
              <a:t> 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62" y="1500252"/>
            <a:ext cx="1080804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なんで？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2064" y="1558967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-It was sudden, like your mom.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71397" y="1782916"/>
            <a:ext cx="9158852" cy="10763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突然さ、君のママと同じ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8411" y="2761691"/>
            <a:ext cx="10989275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One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minute she was riding her bike to work and the next she was hit by somebody who was texting and driving.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2508" y="3123108"/>
            <a:ext cx="112776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一瞬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さ、自転車で仕事に行く途中にメール打ちながら運転していた奴にはねられて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2110" y="1646727"/>
            <a:ext cx="9424086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How’d you get through it?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20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2110" y="1524966"/>
            <a:ext cx="1019682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どうやって立ち直ったの？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4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78009" y="1503361"/>
            <a:ext cx="9778315" cy="137370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This is so good.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1448" y="1550732"/>
            <a:ext cx="11137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Well, I missed her like crazy.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40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7830" y="2332274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気が狂いそうになるほど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ママ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が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恋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しかった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24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7925" y="2193281"/>
            <a:ext cx="10906896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She was riding her bike because she and I were doing this child-parent triathlon that Summer.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72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0741" y="2741109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ママ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が自転車に乗っていたのは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その夏の親子トライアスロン大会に出る練習のためだったから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37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30877" y="2841213"/>
            <a:ext cx="1063504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We would go out in the evenings and ride our bikes, wake up early, go to the swimming pool and practice.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469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27438" y="2134566"/>
            <a:ext cx="1009959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夜も朝も自転車に乗って、早朝プールに行って練習してた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81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9775" y="1399592"/>
            <a:ext cx="9424086" cy="1192471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Did you still end up doing it?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22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5244" y="1459064"/>
            <a:ext cx="1019682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それでも出場したの？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723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7351" y="2671078"/>
            <a:ext cx="11137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-By myself? No. That day of the </a:t>
            </a:r>
            <a:r>
              <a:rPr lang="en-US" altLang="ja-JP" dirty="0" err="1" smtClean="0"/>
              <a:t>triathon</a:t>
            </a:r>
            <a:r>
              <a:rPr lang="en-US" altLang="ja-JP" dirty="0" smtClean="0"/>
              <a:t> I just curled up in my bed and didn’t move all day.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435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9646" y="3130653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一人で？　いや、試合当日は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ベッドで這いつくばって一日中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動くことができなかった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8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39114" y="1735431"/>
            <a:ext cx="11574162" cy="10462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すごくおいしい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62" y="1690773"/>
            <a:ext cx="1128583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Everyone seemed to forget about the race but I didn’t.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320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8978" y="2255077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みんなはすっかり忘れた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ように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見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えたけど、僕は忘れられなかった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2700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7" y="1328307"/>
            <a:ext cx="9704173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That was the day that I cried the most.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132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7" y="1533204"/>
            <a:ext cx="1009959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今までで一番泣いた日だよ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303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5737" y="1616630"/>
            <a:ext cx="10024844" cy="118423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kumimoji="1" lang="en-US" altLang="ja-JP" dirty="0" smtClean="0"/>
              <a:t>- I’m glad you like it.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7965" y="1913196"/>
            <a:ext cx="10608714" cy="8794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気に入ってもらえて良かった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0477" y="1792693"/>
            <a:ext cx="10280820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My mom used to bring me here all the time.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0789" y="1599105"/>
            <a:ext cx="11195221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ママによく連れてきてもらったんだ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0260" y="1888483"/>
            <a:ext cx="10551803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Why’d she stop?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6865" y="1648533"/>
            <a:ext cx="1124464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なんで過去形なの？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304</Words>
  <Application>Microsoft Office PowerPoint</Application>
  <PresentationFormat>ワイド画面</PresentationFormat>
  <Paragraphs>34</Paragraphs>
  <Slides>34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42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French Script MT</vt:lpstr>
      <vt:lpstr>Office テーマ</vt:lpstr>
      <vt:lpstr>PowerPoint プレゼンテーション</vt:lpstr>
      <vt:lpstr>This is so good.</vt:lpstr>
      <vt:lpstr>すごくおいしい</vt:lpstr>
      <vt:lpstr>- I’m glad you like it.</vt:lpstr>
      <vt:lpstr>気に入ってもらえて良かった</vt:lpstr>
      <vt:lpstr>My mom used to bring me here all the time.</vt:lpstr>
      <vt:lpstr>ママによく連れてきてもらったんだ</vt:lpstr>
      <vt:lpstr>- Why’d she stop?</vt:lpstr>
      <vt:lpstr>なんで過去形なの？</vt:lpstr>
      <vt:lpstr>- She died about 10 years ago.</vt:lpstr>
      <vt:lpstr>ママは10年前に死んだんだ</vt:lpstr>
      <vt:lpstr>- How she died ?</vt:lpstr>
      <vt:lpstr>なんで？</vt:lpstr>
      <vt:lpstr>-It was sudden, like your mom.</vt:lpstr>
      <vt:lpstr>突然さ、君のママと同じ</vt:lpstr>
      <vt:lpstr>One minute she was riding her bike to work and the next she was hit by somebody who was texting and driving.</vt:lpstr>
      <vt:lpstr>一瞬さ、自転車で仕事に行く途中にメール打ちながら運転していた奴にはねられて</vt:lpstr>
      <vt:lpstr>How’d you get through it?</vt:lpstr>
      <vt:lpstr>どうやって立ち直ったの？</vt:lpstr>
      <vt:lpstr>- Well, I missed her like crazy.</vt:lpstr>
      <vt:lpstr>気が狂いそうになるほど ママが恋しかったよ</vt:lpstr>
      <vt:lpstr>She was riding her bike because she and I were doing this child-parent triathlon that Summer.</vt:lpstr>
      <vt:lpstr>ママが自転車に乗っていたのは その夏の親子トライアスロン大会に出る練習のためだったから</vt:lpstr>
      <vt:lpstr>We would go out in the evenings and ride our bikes, wake up early, go to the swimming pool and practice.</vt:lpstr>
      <vt:lpstr>夜も朝も自転車に乗って、早朝プールに行って練習してた</vt:lpstr>
      <vt:lpstr>Did you still end up doing it?</vt:lpstr>
      <vt:lpstr>それでも出場したの？</vt:lpstr>
      <vt:lpstr>-By myself? No. That day of the triathon I just curled up in my bed and didn’t move all day.</vt:lpstr>
      <vt:lpstr>一人で？　いや、試合当日は ベッドで這いつくばって一日中 動くことができなかった</vt:lpstr>
      <vt:lpstr>Everyone seemed to forget about the race but I didn’t.</vt:lpstr>
      <vt:lpstr>みんなはすっかり忘れたように見えたけど、僕は忘れられなかった</vt:lpstr>
      <vt:lpstr>That was the day that I cried the most.</vt:lpstr>
      <vt:lpstr>今までで一番泣いた日だよ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181</cp:revision>
  <dcterms:created xsi:type="dcterms:W3CDTF">2020-09-25T07:25:23Z</dcterms:created>
  <dcterms:modified xsi:type="dcterms:W3CDTF">2021-02-12T02:54:33Z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