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5" r:id="rId2"/>
    <p:sldId id="257" r:id="rId3"/>
    <p:sldId id="268" r:id="rId4"/>
    <p:sldId id="261" r:id="rId5"/>
    <p:sldId id="271" r:id="rId6"/>
    <p:sldId id="262" r:id="rId7"/>
    <p:sldId id="290" r:id="rId8"/>
    <p:sldId id="289" r:id="rId9"/>
    <p:sldId id="272" r:id="rId10"/>
    <p:sldId id="264" r:id="rId11"/>
    <p:sldId id="274" r:id="rId12"/>
    <p:sldId id="265" r:id="rId13"/>
    <p:sldId id="275" r:id="rId14"/>
    <p:sldId id="277" r:id="rId15"/>
    <p:sldId id="278" r:id="rId16"/>
    <p:sldId id="279" r:id="rId17"/>
    <p:sldId id="280" r:id="rId18"/>
    <p:sldId id="331" r:id="rId19"/>
    <p:sldId id="332" r:id="rId20"/>
    <p:sldId id="295" r:id="rId21"/>
    <p:sldId id="296" r:id="rId22"/>
    <p:sldId id="299" r:id="rId23"/>
    <p:sldId id="300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5" r:id="rId37"/>
    <p:sldId id="346" r:id="rId38"/>
    <p:sldId id="347" r:id="rId39"/>
    <p:sldId id="348" r:id="rId40"/>
    <p:sldId id="349" r:id="rId41"/>
    <p:sldId id="350" r:id="rId42"/>
    <p:sldId id="351" r:id="rId43"/>
    <p:sldId id="352" r:id="rId44"/>
    <p:sldId id="353" r:id="rId45"/>
    <p:sldId id="354" r:id="rId46"/>
    <p:sldId id="355" r:id="rId47"/>
    <p:sldId id="356" r:id="rId48"/>
    <p:sldId id="357" r:id="rId49"/>
    <p:sldId id="358" r:id="rId50"/>
    <p:sldId id="359" r:id="rId51"/>
    <p:sldId id="360" r:id="rId52"/>
    <p:sldId id="361" r:id="rId53"/>
    <p:sldId id="362" r:id="rId54"/>
    <p:sldId id="363" r:id="rId55"/>
    <p:sldId id="364" r:id="rId56"/>
    <p:sldId id="291" r:id="rId5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70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62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23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8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9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5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90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2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52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996777" y="613440"/>
            <a:ext cx="10709190" cy="114304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15000" dirty="0" smtClean="0">
                <a:latin typeface="French Script MT" panose="03020402040607040605" pitchFamily="66" charset="0"/>
                <a:ea typeface="07ロゴたいぷゴシック7" panose="02000600000000000000" pitchFamily="50" charset="-128"/>
              </a:rPr>
              <a:t>Movie1 </a:t>
            </a:r>
            <a:r>
              <a:rPr lang="en-US" altLang="ja-JP" sz="15000" dirty="0" smtClean="0">
                <a:latin typeface="French Script MT" panose="03020402040607040605" pitchFamily="66" charset="0"/>
                <a:ea typeface="07ロゴたいぷゴシック7" panose="02000600000000000000" pitchFamily="50" charset="-128"/>
              </a:rPr>
              <a:t>Scene17</a:t>
            </a:r>
            <a:endParaRPr lang="ja-JP" altLang="en-US" sz="15000" dirty="0">
              <a:latin typeface="French Script MT" panose="03020402040607040605" pitchFamily="66" charset="0"/>
              <a:ea typeface="07ロゴたいぷゴシック7" panose="0200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695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3582" y="1719717"/>
            <a:ext cx="10365389" cy="1175995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How’s the party?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87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95633" y="1706199"/>
            <a:ext cx="1057738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パーティーはどう？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80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6207" y="1744769"/>
            <a:ext cx="11252886" cy="13589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Fine, but </a:t>
            </a:r>
            <a:br>
              <a:rPr kumimoji="1" lang="en-US" altLang="ja-JP" dirty="0" smtClean="0"/>
            </a:br>
            <a:r>
              <a:rPr kumimoji="1" lang="en-US" altLang="ja-JP" dirty="0" smtClean="0"/>
              <a:t>it was missing something.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2638" y="2332274"/>
            <a:ext cx="1080804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楽しいよ、でも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何か、もの足りないんだ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21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2064" y="1558967"/>
            <a:ext cx="1022315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What?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61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71397" y="1782916"/>
            <a:ext cx="9158852" cy="107630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何だろう？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19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5017" y="1328307"/>
            <a:ext cx="9704173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You.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76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9157" y="1533204"/>
            <a:ext cx="1009959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君かな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37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2110" y="1646727"/>
            <a:ext cx="9424086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Do you not like being around big groups?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720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28585" y="2332274"/>
            <a:ext cx="1019682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みんなとワイワイやるのは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好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きじゃない？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24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78009" y="1503361"/>
            <a:ext cx="9778315" cy="137370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Do you know how hard it is </a:t>
            </a:r>
            <a:br>
              <a:rPr kumimoji="1" lang="en-US" altLang="ja-JP" dirty="0" smtClean="0"/>
            </a:br>
            <a:r>
              <a:rPr kumimoji="1" lang="en-US" altLang="ja-JP" dirty="0" smtClean="0"/>
              <a:t>to find you in your own house?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64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1448" y="1550732"/>
            <a:ext cx="11137557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I already told you I wasn’t hiding.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40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3117" y="2974133"/>
            <a:ext cx="106993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だからさっきも言ったよね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別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にみんなを避けて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いる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わけじゃない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324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6163" y="1690773"/>
            <a:ext cx="7933038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Then why weren’t you hanging out with us?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72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8978" y="2255077"/>
            <a:ext cx="1105355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じゃ、なんで僕らといっしょに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おしゃべりしないの？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37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5017" y="1328307"/>
            <a:ext cx="9704173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I’m just tired, had a long day.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4696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27438" y="2134566"/>
            <a:ext cx="1009959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ちょっと疲れてるだけ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長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一日だったか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ら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81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2110" y="1646727"/>
            <a:ext cx="9424086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Yeah, </a:t>
            </a:r>
            <a:br>
              <a:rPr kumimoji="1" lang="en-US" altLang="ja-JP" dirty="0" smtClean="0"/>
            </a:br>
            <a:r>
              <a:rPr lang="en-US" altLang="ja-JP" dirty="0"/>
              <a:t> </a:t>
            </a:r>
            <a:r>
              <a:rPr lang="en-US" altLang="ja-JP" dirty="0" smtClean="0"/>
              <a:t> What did you do today?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7224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03872" y="1557918"/>
            <a:ext cx="1019682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そっか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、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何してた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の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1723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1448" y="1550732"/>
            <a:ext cx="11137557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I cleaned and cooked.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4359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4836" y="1524274"/>
            <a:ext cx="106993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掃除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したり料理したり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58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37968" y="2336793"/>
            <a:ext cx="11574162" cy="104620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君が住んでる家で君を探すのが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こんなに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大変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とは思わなかった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881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6162" y="1690773"/>
            <a:ext cx="11285837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Did you make all the food in there tonight?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3200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8978" y="2255077"/>
            <a:ext cx="1105355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今夜あそこにある料理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全部、君が作ったの？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2700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5017" y="1328307"/>
            <a:ext cx="9704173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It was good.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0132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9157" y="1533204"/>
            <a:ext cx="1009959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おいしかったよ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303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6206" y="2388132"/>
            <a:ext cx="10849231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Hey, Indy. When your cousins invited me tonight, didn’t that include you too?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540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2065" y="3072987"/>
            <a:ext cx="10635047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ねぇ、インディ。君のいとこ達は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僕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をディナーに誘ったのに、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君のことは誘ってないの？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8863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2594" y="1946148"/>
            <a:ext cx="11137557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We don’t really hang in the same social circles or anything so.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04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7787" y="2332274"/>
            <a:ext cx="106993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私たちは今まで何かをいっしょにしたことが無いのよ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3410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6163" y="1690773"/>
            <a:ext cx="1032201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Yeah, but you made everything for their party tonight.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0495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8978" y="2255077"/>
            <a:ext cx="1105355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でも今夜のパーティーの準備は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全部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、</a:t>
            </a:r>
            <a:r>
              <a:rPr lang="ja-JP" altLang="en-US" sz="540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君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がしたんだよ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916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5737" y="1616630"/>
            <a:ext cx="10024844" cy="1184235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kumimoji="1" lang="en-US" altLang="ja-JP" dirty="0" smtClean="0"/>
              <a:t>You’ve </a:t>
            </a:r>
            <a:r>
              <a:rPr kumimoji="1" lang="en-US" altLang="ja-JP" dirty="0" err="1" smtClean="0"/>
              <a:t>gotta</a:t>
            </a:r>
            <a:r>
              <a:rPr kumimoji="1" lang="en-US" altLang="ja-JP" dirty="0" smtClean="0"/>
              <a:t> be freezing.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4591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5017" y="1328307"/>
            <a:ext cx="9704173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Yeah. I mean, look, it’s really not a big deal.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5988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2109" y="1203690"/>
            <a:ext cx="1009959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うん、でも</a:t>
            </a:r>
            <a:r>
              <a:rPr kumimoji="1" lang="ja-JP" altLang="en-US" sz="5400" dirty="0" err="1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大した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ことないよ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213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2110" y="1646727"/>
            <a:ext cx="9424086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You’re literally Cinderella.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6892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5244" y="1524966"/>
            <a:ext cx="1019682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君は文字通りシンデレラだな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6741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1449" y="1600159"/>
            <a:ext cx="10700952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No, Cinderella’s just a name </a:t>
            </a:r>
            <a:br>
              <a:rPr lang="en-US" altLang="ja-JP" dirty="0" smtClean="0"/>
            </a:br>
            <a:r>
              <a:rPr lang="en-US" altLang="ja-JP" dirty="0" smtClean="0"/>
              <a:t>my mom loved, it’s not who I am.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8827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0166" y="2273917"/>
            <a:ext cx="106993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シンデレラはママが好きな名前で私のことじゃないわ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8895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6163" y="1690773"/>
            <a:ext cx="7933038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Well it fits you perfectly.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0337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6026" y="1563098"/>
            <a:ext cx="1105355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まさ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に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君のことだよ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4055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5017" y="1328307"/>
            <a:ext cx="9704173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 prefer Indy much better.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7886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9157" y="1533204"/>
            <a:ext cx="1009959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私はインディーでいいの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370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37965" y="1913196"/>
            <a:ext cx="10608714" cy="87943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身体が冷え切ってるじゃないか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128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2110" y="1646727"/>
            <a:ext cx="9424086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All right. Well, come on.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5485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37968" y="1417874"/>
            <a:ext cx="1019682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わかったよ。じゃ、おいで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63525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1448" y="1550732"/>
            <a:ext cx="11137557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Let’s get you out of your prison.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8876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7214" y="1516036"/>
            <a:ext cx="106993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いっしょに監獄から出ていこう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95526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6163" y="1690773"/>
            <a:ext cx="1000897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Okay, but I’m not Cinderella.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5376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8978" y="2255077"/>
            <a:ext cx="1105355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いいわ、でも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私はシンデレラではないからね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19355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6" y="2053238"/>
            <a:ext cx="1005840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9600" dirty="0">
                <a:latin typeface="Bradley Hand ITC" panose="03070402050302030203" pitchFamily="66" charset="0"/>
              </a:rPr>
              <a:t>To be continued.</a:t>
            </a:r>
            <a:endParaRPr kumimoji="1" lang="ja-JP" altLang="en-US" sz="9600" dirty="0">
              <a:latin typeface="Bradley Hand ITC" panose="03070402050302030203" pitchFamily="66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33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0477" y="1792693"/>
            <a:ext cx="8254314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How long have you been hiding out here?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19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28583" y="1599105"/>
            <a:ext cx="10717427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どれくらいここに隠れてたの？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17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0260" y="1888483"/>
            <a:ext cx="10551803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Thanks, but I wasn’t hiding.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52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6119" y="2101614"/>
            <a:ext cx="1124464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ありがとう、でも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隠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れていたわけじゃない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64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1869</TotalTime>
  <Words>389</Words>
  <Application>Microsoft Office PowerPoint</Application>
  <PresentationFormat>ワイド画面</PresentationFormat>
  <Paragraphs>56</Paragraphs>
  <Slides>56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56</vt:i4>
      </vt:variant>
    </vt:vector>
  </HeadingPairs>
  <TitlesOfParts>
    <vt:vector size="64" baseType="lpstr">
      <vt:lpstr>07ロゴたいぷゴシック7</vt:lpstr>
      <vt:lpstr>ＭＳ Ｐゴシック</vt:lpstr>
      <vt:lpstr>Arial</vt:lpstr>
      <vt:lpstr>Bradley Hand ITC</vt:lpstr>
      <vt:lpstr>Calibri</vt:lpstr>
      <vt:lpstr>Calibri Light</vt:lpstr>
      <vt:lpstr>French Script MT</vt:lpstr>
      <vt:lpstr>Office テーマ</vt:lpstr>
      <vt:lpstr>PowerPoint プレゼンテーション</vt:lpstr>
      <vt:lpstr>- Do you know how hard it is  to find you in your own house?</vt:lpstr>
      <vt:lpstr>君が住んでる家で君を探すのが こんなに大変とは思わなかった</vt:lpstr>
      <vt:lpstr>You’ve gotta be freezing.</vt:lpstr>
      <vt:lpstr>身体が冷え切ってるじゃないか</vt:lpstr>
      <vt:lpstr>How long have you been hiding out here?</vt:lpstr>
      <vt:lpstr>どれくらいここに隠れてたの？</vt:lpstr>
      <vt:lpstr>- Thanks, but I wasn’t hiding.</vt:lpstr>
      <vt:lpstr>ありがとう、でも 隠れていたわけじゃないよ</vt:lpstr>
      <vt:lpstr>How’s the party?</vt:lpstr>
      <vt:lpstr>パーティーはどう？</vt:lpstr>
      <vt:lpstr>- Fine, but  it was missing something.</vt:lpstr>
      <vt:lpstr>楽しいよ、でも 何か、もの足りないんだ</vt:lpstr>
      <vt:lpstr>- What?</vt:lpstr>
      <vt:lpstr>何だろう？</vt:lpstr>
      <vt:lpstr>- You.</vt:lpstr>
      <vt:lpstr>君かな</vt:lpstr>
      <vt:lpstr>Do you not like being around big groups?</vt:lpstr>
      <vt:lpstr>みんなとワイワイやるのは 好きじゃない？</vt:lpstr>
      <vt:lpstr>- I already told you I wasn’t hiding.</vt:lpstr>
      <vt:lpstr>だからさっきも言ったよね 別にみんなを避けている わけじゃないよ</vt:lpstr>
      <vt:lpstr>- Then why weren’t you hanging out with us?</vt:lpstr>
      <vt:lpstr>じゃ、なんで僕らといっしょに おしゃべりしないの？</vt:lpstr>
      <vt:lpstr>- I’m just tired, had a long day.</vt:lpstr>
      <vt:lpstr>ちょっと疲れてるだけ 長い一日だったから</vt:lpstr>
      <vt:lpstr>- Yeah,    What did you do today?</vt:lpstr>
      <vt:lpstr>そっか、何してたの</vt:lpstr>
      <vt:lpstr>- I cleaned and cooked.</vt:lpstr>
      <vt:lpstr>掃除したり料理したり</vt:lpstr>
      <vt:lpstr>- Did you make all the food in there tonight?</vt:lpstr>
      <vt:lpstr>今夜あそこにある料理 全部、君が作ったの？</vt:lpstr>
      <vt:lpstr>- It was good.</vt:lpstr>
      <vt:lpstr>おいしかったよ</vt:lpstr>
      <vt:lpstr>- Hey, Indy. When your cousins invited me tonight, didn’t that include you too?</vt:lpstr>
      <vt:lpstr>ねぇ、インディ。君のいとこ達は 僕をディナーに誘ったのに、 君のことは誘ってないの？</vt:lpstr>
      <vt:lpstr>- We don’t really hang in the same social circles or anything so.</vt:lpstr>
      <vt:lpstr>私たちは今まで何かをいっしょにしたことが無いのよ</vt:lpstr>
      <vt:lpstr>- Yeah, but you made everything for their party tonight.</vt:lpstr>
      <vt:lpstr>でも今夜のパーティーの準備は 全部、君がしたんだよね</vt:lpstr>
      <vt:lpstr>- Yeah. I mean, look, it’s really not a big deal.</vt:lpstr>
      <vt:lpstr>うん、でも大したことないよ</vt:lpstr>
      <vt:lpstr>You’re literally Cinderella.</vt:lpstr>
      <vt:lpstr>君は文字通りシンデレラだな</vt:lpstr>
      <vt:lpstr>- No, Cinderella’s just a name  my mom loved, it’s not who I am.</vt:lpstr>
      <vt:lpstr>シンデレラはママが好きな名前で私のことじゃないわ</vt:lpstr>
      <vt:lpstr>- Well it fits you perfectly.</vt:lpstr>
      <vt:lpstr>まさに君のことだよ</vt:lpstr>
      <vt:lpstr>- I prefer Indy much better.</vt:lpstr>
      <vt:lpstr>私はインディーでいいの</vt:lpstr>
      <vt:lpstr>- All right. Well, come on.</vt:lpstr>
      <vt:lpstr>わかったよ。じゃ、おいで</vt:lpstr>
      <vt:lpstr>Let’s get you out of your prison.</vt:lpstr>
      <vt:lpstr>いっしょに監獄から出ていこう</vt:lpstr>
      <vt:lpstr>- Okay, but I’m not Cinderella.</vt:lpstr>
      <vt:lpstr>いいわ、でも 私はシンデレラではないからね</vt:lpstr>
      <vt:lpstr>To be continued.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映画で英語①</dc:title>
  <dc:creator>e-lab</dc:creator>
  <cp:lastModifiedBy>e-lab Corp.</cp:lastModifiedBy>
  <cp:revision>173</cp:revision>
  <dcterms:created xsi:type="dcterms:W3CDTF">2020-09-25T07:25:23Z</dcterms:created>
  <dcterms:modified xsi:type="dcterms:W3CDTF">2021-02-05T07:41:02Z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