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329" r:id="rId3"/>
    <p:sldId id="328" r:id="rId4"/>
    <p:sldId id="383" r:id="rId5"/>
    <p:sldId id="384" r:id="rId6"/>
    <p:sldId id="387" r:id="rId7"/>
    <p:sldId id="388" r:id="rId8"/>
    <p:sldId id="327" r:id="rId9"/>
    <p:sldId id="330" r:id="rId10"/>
    <p:sldId id="256" r:id="rId11"/>
    <p:sldId id="267" r:id="rId12"/>
    <p:sldId id="297" r:id="rId13"/>
    <p:sldId id="298" r:id="rId14"/>
    <p:sldId id="291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996777" y="613440"/>
            <a:ext cx="10709190" cy="11430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Movie1 </a:t>
            </a: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Scene16</a:t>
            </a:r>
            <a:endParaRPr lang="ja-JP" altLang="en-US" sz="15000" dirty="0">
              <a:latin typeface="French Script MT" panose="03020402040607040605" pitchFamily="66" charset="0"/>
              <a:ea typeface="07ロゴたいぷゴシック7" panose="0200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40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8" y="1435400"/>
            <a:ext cx="1056914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Mom, 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8540" y="1558664"/>
            <a:ext cx="1126773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ママ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8541" y="1327258"/>
            <a:ext cx="10643285" cy="971099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miss you so much.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8064" y="1403416"/>
            <a:ext cx="11221558" cy="114304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sz="54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すごく会いたい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0789" y="1203690"/>
            <a:ext cx="11096368" cy="102876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I’m so grad that you could come.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5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9" y="1290484"/>
            <a:ext cx="959708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来てくれてすごくうれしいわ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4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975360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Where’s Indy?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0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2723" y="1681485"/>
            <a:ext cx="861678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インディはどこ？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4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0762" y="2135540"/>
            <a:ext cx="1169773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Oh, why don’t you go get some food and then come watch the movie?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9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08669" y="2472317"/>
            <a:ext cx="834493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ねぇ、料理を取って来て映画でも観ましょうよ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64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6692" y="1624870"/>
            <a:ext cx="1087308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 saved you a seat, Bryant.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4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1101" y="2645310"/>
            <a:ext cx="9384521" cy="7981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あなたの席、取っておいたわ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ブライアント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6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82</Words>
  <Application>Microsoft Office PowerPoint</Application>
  <PresentationFormat>ワイド画面</PresentationFormat>
  <Paragraphs>14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French Script MT</vt:lpstr>
      <vt:lpstr>Office テーマ</vt:lpstr>
      <vt:lpstr>PowerPoint プレゼンテーション</vt:lpstr>
      <vt:lpstr>I’m so grad that you could come.</vt:lpstr>
      <vt:lpstr>来てくれてすごくうれしいわ</vt:lpstr>
      <vt:lpstr>Where’s Indy?</vt:lpstr>
      <vt:lpstr>インディはどこ？</vt:lpstr>
      <vt:lpstr>- Oh, why don’t you go get some food and then come watch the movie?</vt:lpstr>
      <vt:lpstr>ねぇ、料理を取って来て映画でも観ましょうよ</vt:lpstr>
      <vt:lpstr>- I saved you a seat, Bryant.</vt:lpstr>
      <vt:lpstr>あなたの席、取っておいたわ ブライアント</vt:lpstr>
      <vt:lpstr>- Mom, </vt:lpstr>
      <vt:lpstr>ママ</vt:lpstr>
      <vt:lpstr>I miss you so much.</vt:lpstr>
      <vt:lpstr>すごく会いたいよ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164</cp:revision>
  <dcterms:created xsi:type="dcterms:W3CDTF">2020-09-25T07:25:23Z</dcterms:created>
  <dcterms:modified xsi:type="dcterms:W3CDTF">2021-02-05T07:34:07Z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