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89" r:id="rId2"/>
    <p:sldId id="329" r:id="rId3"/>
    <p:sldId id="328" r:id="rId4"/>
    <p:sldId id="383" r:id="rId5"/>
    <p:sldId id="384" r:id="rId6"/>
    <p:sldId id="387" r:id="rId7"/>
    <p:sldId id="388" r:id="rId8"/>
    <p:sldId id="327" r:id="rId9"/>
    <p:sldId id="330" r:id="rId10"/>
    <p:sldId id="256" r:id="rId11"/>
    <p:sldId id="267" r:id="rId12"/>
    <p:sldId id="297" r:id="rId13"/>
    <p:sldId id="298" r:id="rId14"/>
    <p:sldId id="291" r:id="rId15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778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4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28872-0338-4E4B-8E7A-0F4C9C6C5F7B}" type="datetimeFigureOut">
              <a:rPr kumimoji="1" lang="ja-JP" altLang="en-US" smtClean="0"/>
              <a:t>2021/2/5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D67A8-4392-4D56-9E2F-C823A5AD1E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997094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28872-0338-4E4B-8E7A-0F4C9C6C5F7B}" type="datetimeFigureOut">
              <a:rPr kumimoji="1" lang="ja-JP" altLang="en-US" smtClean="0"/>
              <a:t>2021/2/5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D67A8-4392-4D56-9E2F-C823A5AD1E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15636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28872-0338-4E4B-8E7A-0F4C9C6C5F7B}" type="datetimeFigureOut">
              <a:rPr kumimoji="1" lang="ja-JP" altLang="en-US" smtClean="0"/>
              <a:t>2021/2/5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D67A8-4392-4D56-9E2F-C823A5AD1E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496276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28872-0338-4E4B-8E7A-0F4C9C6C5F7B}" type="datetimeFigureOut">
              <a:rPr kumimoji="1" lang="ja-JP" altLang="en-US" smtClean="0"/>
              <a:t>2021/2/5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D67A8-4392-4D56-9E2F-C823A5AD1E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12351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28872-0338-4E4B-8E7A-0F4C9C6C5F7B}" type="datetimeFigureOut">
              <a:rPr kumimoji="1" lang="ja-JP" altLang="en-US" smtClean="0"/>
              <a:t>2021/2/5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D67A8-4392-4D56-9E2F-C823A5AD1E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936879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28872-0338-4E4B-8E7A-0F4C9C6C5F7B}" type="datetimeFigureOut">
              <a:rPr kumimoji="1" lang="ja-JP" altLang="en-US" smtClean="0"/>
              <a:t>2021/2/5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D67A8-4392-4D56-9E2F-C823A5AD1E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359931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28872-0338-4E4B-8E7A-0F4C9C6C5F7B}" type="datetimeFigureOut">
              <a:rPr kumimoji="1" lang="ja-JP" altLang="en-US" smtClean="0"/>
              <a:t>2021/2/5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D67A8-4392-4D56-9E2F-C823A5AD1E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428751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28872-0338-4E4B-8E7A-0F4C9C6C5F7B}" type="datetimeFigureOut">
              <a:rPr kumimoji="1" lang="ja-JP" altLang="en-US" smtClean="0"/>
              <a:t>2021/2/5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D67A8-4392-4D56-9E2F-C823A5AD1E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96442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28872-0338-4E4B-8E7A-0F4C9C6C5F7B}" type="datetimeFigureOut">
              <a:rPr kumimoji="1" lang="ja-JP" altLang="en-US" smtClean="0"/>
              <a:t>2021/2/5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D67A8-4392-4D56-9E2F-C823A5AD1E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436563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28872-0338-4E4B-8E7A-0F4C9C6C5F7B}" type="datetimeFigureOut">
              <a:rPr kumimoji="1" lang="ja-JP" altLang="en-US" smtClean="0"/>
              <a:t>2021/2/5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D67A8-4392-4D56-9E2F-C823A5AD1E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419090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28872-0338-4E4B-8E7A-0F4C9C6C5F7B}" type="datetimeFigureOut">
              <a:rPr kumimoji="1" lang="ja-JP" altLang="en-US" smtClean="0"/>
              <a:t>2021/2/5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D67A8-4392-4D56-9E2F-C823A5AD1E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523200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C28872-0338-4E4B-8E7A-0F4C9C6C5F7B}" type="datetimeFigureOut">
              <a:rPr kumimoji="1" lang="ja-JP" altLang="en-US" smtClean="0"/>
              <a:t>2021/2/5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DD67A8-4392-4D56-9E2F-C823A5AD1E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595213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1"/>
          <p:cNvSpPr txBox="1">
            <a:spLocks/>
          </p:cNvSpPr>
          <p:nvPr/>
        </p:nvSpPr>
        <p:spPr>
          <a:xfrm>
            <a:off x="996777" y="613440"/>
            <a:ext cx="10709190" cy="1143042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50000"/>
              </a:lnSpc>
            </a:pPr>
            <a:r>
              <a:rPr lang="en-US" altLang="ja-JP" sz="15000" dirty="0" smtClean="0">
                <a:latin typeface="French Script MT" panose="03020402040607040605" pitchFamily="66" charset="0"/>
                <a:ea typeface="07ロゴたいぷゴシック7" panose="02000600000000000000" pitchFamily="50" charset="-128"/>
              </a:rPr>
              <a:t>Movie1 </a:t>
            </a:r>
            <a:r>
              <a:rPr lang="en-US" altLang="ja-JP" sz="15000" dirty="0" smtClean="0">
                <a:latin typeface="French Script MT" panose="03020402040607040605" pitchFamily="66" charset="0"/>
                <a:ea typeface="07ロゴたいぷゴシック7" panose="02000600000000000000" pitchFamily="50" charset="-128"/>
              </a:rPr>
              <a:t>Scene16</a:t>
            </a:r>
            <a:endParaRPr lang="ja-JP" altLang="en-US" sz="15000" dirty="0">
              <a:latin typeface="French Script MT" panose="03020402040607040605" pitchFamily="66" charset="0"/>
              <a:ea typeface="07ロゴたいぷゴシック7" panose="02000600000000000000" pitchFamily="50" charset="-128"/>
            </a:endParaRPr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21124" y="525255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994056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037968" y="1435400"/>
            <a:ext cx="10569146" cy="1143042"/>
          </a:xfrm>
        </p:spPr>
        <p:txBody>
          <a:bodyPr>
            <a:noAutofit/>
          </a:bodyPr>
          <a:lstStyle/>
          <a:p>
            <a:pPr algn="l"/>
            <a:r>
              <a:rPr kumimoji="1" lang="en-US" altLang="ja-JP" dirty="0" smtClean="0"/>
              <a:t>- Mom, </a:t>
            </a:r>
            <a:endParaRPr kumimoji="1" lang="ja-JP" altLang="en-US" dirty="0"/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21124" y="525255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000599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88540" y="1558664"/>
            <a:ext cx="11267739" cy="1143042"/>
          </a:xfrm>
        </p:spPr>
        <p:txBody>
          <a:bodyPr>
            <a:noAutofit/>
          </a:bodyPr>
          <a:lstStyle/>
          <a:p>
            <a:pPr algn="l">
              <a:lnSpc>
                <a:spcPct val="150000"/>
              </a:lnSpc>
            </a:pPr>
            <a:r>
              <a:rPr kumimoji="1" lang="ja-JP" altLang="en-US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ママ</a:t>
            </a:r>
            <a:endParaRPr kumimoji="1" lang="ja-JP" altLang="en-US" sz="5400" dirty="0">
              <a:latin typeface="07ロゴたいぷゴシック7" panose="02000600000000000000" pitchFamily="50" charset="-128"/>
              <a:ea typeface="07ロゴたいぷゴシック7" panose="02000600000000000000" pitchFamily="50" charset="-128"/>
            </a:endParaRP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21124" y="525255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239806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88541" y="1327258"/>
            <a:ext cx="10643285" cy="971099"/>
          </a:xfrm>
        </p:spPr>
        <p:txBody>
          <a:bodyPr>
            <a:noAutofit/>
          </a:bodyPr>
          <a:lstStyle/>
          <a:p>
            <a:pPr algn="l"/>
            <a:r>
              <a:rPr kumimoji="1" lang="en-US" altLang="ja-JP" dirty="0" smtClean="0"/>
              <a:t>I miss you so much.</a:t>
            </a:r>
            <a:endParaRPr kumimoji="1" lang="ja-JP" altLang="en-US" dirty="0"/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21124" y="525255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904180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888064" y="1403416"/>
            <a:ext cx="11221558" cy="1143042"/>
          </a:xfrm>
        </p:spPr>
        <p:txBody>
          <a:bodyPr>
            <a:noAutofit/>
          </a:bodyPr>
          <a:lstStyle/>
          <a:p>
            <a:pPr algn="l">
              <a:lnSpc>
                <a:spcPct val="100000"/>
              </a:lnSpc>
            </a:pPr>
            <a:r>
              <a:rPr kumimoji="1" lang="ja-JP" altLang="en-US" sz="540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すごく会いたい</a:t>
            </a:r>
            <a:r>
              <a:rPr kumimoji="1" lang="ja-JP" altLang="en-US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よ</a:t>
            </a:r>
            <a:endParaRPr kumimoji="1" lang="ja-JP" altLang="en-US" sz="5400" dirty="0">
              <a:latin typeface="07ロゴたいぷゴシック7" panose="02000600000000000000" pitchFamily="50" charset="-128"/>
              <a:ea typeface="07ロゴたいぷゴシック7" panose="02000600000000000000" pitchFamily="50" charset="-128"/>
            </a:endParaRP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21124" y="525255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370469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94486" y="2053238"/>
            <a:ext cx="10058402" cy="1192471"/>
          </a:xfrm>
        </p:spPr>
        <p:txBody>
          <a:bodyPr>
            <a:noAutofit/>
          </a:bodyPr>
          <a:lstStyle/>
          <a:p>
            <a:pPr algn="l"/>
            <a:r>
              <a:rPr kumimoji="1" lang="en-US" altLang="ja-JP" sz="9600" dirty="0">
                <a:latin typeface="Bradley Hand ITC" panose="03070402050302030203" pitchFamily="66" charset="0"/>
              </a:rPr>
              <a:t>To be continued.</a:t>
            </a:r>
            <a:endParaRPr kumimoji="1" lang="ja-JP" altLang="en-US" sz="9600" dirty="0">
              <a:latin typeface="Bradley Hand ITC" panose="03070402050302030203" pitchFamily="66" charset="0"/>
            </a:endParaRP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21124" y="525255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19334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50789" y="1203690"/>
            <a:ext cx="11096368" cy="1028764"/>
          </a:xfrm>
        </p:spPr>
        <p:txBody>
          <a:bodyPr>
            <a:noAutofit/>
          </a:bodyPr>
          <a:lstStyle/>
          <a:p>
            <a:pPr algn="l"/>
            <a:r>
              <a:rPr kumimoji="1" lang="en-US" altLang="ja-JP" dirty="0" smtClean="0"/>
              <a:t>I’m so grad that you could come.</a:t>
            </a:r>
            <a:endParaRPr kumimoji="1" lang="ja-JP" altLang="en-US" dirty="0"/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21124" y="525255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01581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96779" y="1290484"/>
            <a:ext cx="9597082" cy="1143042"/>
          </a:xfrm>
        </p:spPr>
        <p:txBody>
          <a:bodyPr>
            <a:noAutofit/>
          </a:bodyPr>
          <a:lstStyle/>
          <a:p>
            <a:pPr algn="l">
              <a:lnSpc>
                <a:spcPct val="150000"/>
              </a:lnSpc>
            </a:pPr>
            <a:r>
              <a:rPr kumimoji="1" lang="ja-JP" altLang="en-US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来てくれてすごくうれしいわ</a:t>
            </a:r>
            <a:endParaRPr kumimoji="1" lang="ja-JP" altLang="en-US" sz="5400" dirty="0">
              <a:latin typeface="07ロゴたいぷゴシック7" panose="02000600000000000000" pitchFamily="50" charset="-128"/>
              <a:ea typeface="07ロゴたいぷゴシック7" panose="02000600000000000000" pitchFamily="50" charset="-128"/>
            </a:endParaRP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21124" y="525255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21440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63826" y="1682535"/>
            <a:ext cx="9753601" cy="1143042"/>
          </a:xfrm>
        </p:spPr>
        <p:txBody>
          <a:bodyPr>
            <a:noAutofit/>
          </a:bodyPr>
          <a:lstStyle/>
          <a:p>
            <a:pPr algn="l"/>
            <a:r>
              <a:rPr kumimoji="1" lang="en-US" altLang="ja-JP" dirty="0" smtClean="0"/>
              <a:t>Where’s Indy?</a:t>
            </a:r>
            <a:endParaRPr kumimoji="1" lang="ja-JP" altLang="en-US" dirty="0"/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21124" y="525255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41085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202723" y="1681485"/>
            <a:ext cx="8616780" cy="1143042"/>
          </a:xfrm>
        </p:spPr>
        <p:txBody>
          <a:bodyPr>
            <a:noAutofit/>
          </a:bodyPr>
          <a:lstStyle/>
          <a:p>
            <a:pPr algn="l">
              <a:lnSpc>
                <a:spcPct val="150000"/>
              </a:lnSpc>
            </a:pPr>
            <a:r>
              <a:rPr kumimoji="1" lang="ja-JP" altLang="en-US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インディはどこ？</a:t>
            </a:r>
            <a:endParaRPr kumimoji="1" lang="ja-JP" altLang="en-US" sz="5400" dirty="0">
              <a:latin typeface="07ロゴたいぷゴシック7" panose="02000600000000000000" pitchFamily="50" charset="-128"/>
              <a:ea typeface="07ロゴたいぷゴシック7" panose="02000600000000000000" pitchFamily="50" charset="-128"/>
            </a:endParaRP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21124" y="525255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69489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250762" y="2135540"/>
            <a:ext cx="11697731" cy="1143042"/>
          </a:xfrm>
        </p:spPr>
        <p:txBody>
          <a:bodyPr>
            <a:noAutofit/>
          </a:bodyPr>
          <a:lstStyle/>
          <a:p>
            <a:pPr algn="l"/>
            <a:r>
              <a:rPr kumimoji="1" lang="en-US" altLang="ja-JP" dirty="0" smtClean="0"/>
              <a:t>- Oh, why don’t you go get some food and then come watch the movie?</a:t>
            </a:r>
            <a:endParaRPr kumimoji="1" lang="ja-JP" altLang="en-US" dirty="0"/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21124" y="525255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71993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408669" y="2472317"/>
            <a:ext cx="8344931" cy="1143042"/>
          </a:xfrm>
        </p:spPr>
        <p:txBody>
          <a:bodyPr>
            <a:noAutofit/>
          </a:bodyPr>
          <a:lstStyle/>
          <a:p>
            <a:pPr algn="l">
              <a:lnSpc>
                <a:spcPct val="150000"/>
              </a:lnSpc>
            </a:pPr>
            <a:r>
              <a:rPr kumimoji="1" lang="ja-JP" altLang="en-US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ねぇ、料理を取って来て映画でも観ましょうよ</a:t>
            </a:r>
            <a:endParaRPr kumimoji="1" lang="ja-JP" altLang="en-US" sz="5400" dirty="0">
              <a:latin typeface="07ロゴたいぷゴシック7" panose="02000600000000000000" pitchFamily="50" charset="-128"/>
              <a:ea typeface="07ロゴたいぷゴシック7" panose="02000600000000000000" pitchFamily="50" charset="-128"/>
            </a:endParaRP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21124" y="525255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56460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16692" y="1624870"/>
            <a:ext cx="10873080" cy="1143042"/>
          </a:xfrm>
        </p:spPr>
        <p:txBody>
          <a:bodyPr>
            <a:noAutofit/>
          </a:bodyPr>
          <a:lstStyle/>
          <a:p>
            <a:pPr algn="l"/>
            <a:r>
              <a:rPr kumimoji="1" lang="en-US" altLang="ja-JP" dirty="0" smtClean="0"/>
              <a:t>- I saved you a seat, Bryant.</a:t>
            </a:r>
            <a:endParaRPr kumimoji="1" lang="ja-JP" altLang="en-US" dirty="0"/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21124" y="525255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64443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201101" y="2645310"/>
            <a:ext cx="9384521" cy="798106"/>
          </a:xfrm>
        </p:spPr>
        <p:txBody>
          <a:bodyPr>
            <a:noAutofit/>
          </a:bodyPr>
          <a:lstStyle/>
          <a:p>
            <a:pPr algn="l">
              <a:lnSpc>
                <a:spcPct val="150000"/>
              </a:lnSpc>
            </a:pPr>
            <a:r>
              <a:rPr kumimoji="1" lang="ja-JP" altLang="en-US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あなたの席、取っておいたわ</a:t>
            </a:r>
            <a:r>
              <a:rPr kumimoji="1" lang="en-US" altLang="ja-JP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/>
            </a:r>
            <a:br>
              <a:rPr kumimoji="1" lang="en-US" altLang="ja-JP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</a:br>
            <a:r>
              <a:rPr lang="ja-JP" altLang="en-US" sz="5400" dirty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ブライアント</a:t>
            </a:r>
            <a:endParaRPr kumimoji="1" lang="ja-JP" altLang="en-US" sz="5400" dirty="0">
              <a:latin typeface="07ロゴたいぷゴシック7" panose="02000600000000000000" pitchFamily="50" charset="-128"/>
              <a:ea typeface="07ロゴたいぷゴシック7" panose="02000600000000000000" pitchFamily="50" charset="-128"/>
            </a:endParaRP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21124" y="525255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69603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1742</TotalTime>
  <Words>82</Words>
  <Application>Microsoft Office PowerPoint</Application>
  <PresentationFormat>ワイド画面</PresentationFormat>
  <Paragraphs>14</Paragraphs>
  <Slides>14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14</vt:i4>
      </vt:variant>
    </vt:vector>
  </HeadingPairs>
  <TitlesOfParts>
    <vt:vector size="22" baseType="lpstr">
      <vt:lpstr>07ロゴたいぷゴシック7</vt:lpstr>
      <vt:lpstr>ＭＳ Ｐゴシック</vt:lpstr>
      <vt:lpstr>Arial</vt:lpstr>
      <vt:lpstr>Bradley Hand ITC</vt:lpstr>
      <vt:lpstr>Calibri</vt:lpstr>
      <vt:lpstr>Calibri Light</vt:lpstr>
      <vt:lpstr>French Script MT</vt:lpstr>
      <vt:lpstr>Office テーマ</vt:lpstr>
      <vt:lpstr>PowerPoint プレゼンテーション</vt:lpstr>
      <vt:lpstr>I’m so grad that you could come.</vt:lpstr>
      <vt:lpstr>来てくれてすごくうれしいわ</vt:lpstr>
      <vt:lpstr>Where’s Indy?</vt:lpstr>
      <vt:lpstr>インディはどこ？</vt:lpstr>
      <vt:lpstr>- Oh, why don’t you go get some food and then come watch the movie?</vt:lpstr>
      <vt:lpstr>ねぇ、料理を取って来て映画でも観ましょうよ</vt:lpstr>
      <vt:lpstr>- I saved you a seat, Bryant.</vt:lpstr>
      <vt:lpstr>あなたの席、取っておいたわ ブライアント</vt:lpstr>
      <vt:lpstr>- Mom, </vt:lpstr>
      <vt:lpstr>ママ</vt:lpstr>
      <vt:lpstr>I miss you so much.</vt:lpstr>
      <vt:lpstr>すごく会いたいよ</vt:lpstr>
      <vt:lpstr>To be continued.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映画で英語①</dc:title>
  <dc:creator>e-lab</dc:creator>
  <cp:lastModifiedBy>e-lab Corp.</cp:lastModifiedBy>
  <cp:revision>164</cp:revision>
  <dcterms:created xsi:type="dcterms:W3CDTF">2020-09-25T07:25:23Z</dcterms:created>
  <dcterms:modified xsi:type="dcterms:W3CDTF">2021-02-05T07:34:07Z</dcterms:modified>
  <cp:contentStatus>最終版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