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29" r:id="rId3"/>
    <p:sldId id="328" r:id="rId4"/>
    <p:sldId id="383" r:id="rId5"/>
    <p:sldId id="384" r:id="rId6"/>
    <p:sldId id="387" r:id="rId7"/>
    <p:sldId id="388" r:id="rId8"/>
    <p:sldId id="327" r:id="rId9"/>
    <p:sldId id="330" r:id="rId10"/>
    <p:sldId id="256" r:id="rId11"/>
    <p:sldId id="267" r:id="rId12"/>
    <p:sldId id="297" r:id="rId13"/>
    <p:sldId id="298" r:id="rId14"/>
    <p:sldId id="257" r:id="rId15"/>
    <p:sldId id="268" r:id="rId16"/>
    <p:sldId id="261" r:id="rId17"/>
    <p:sldId id="271" r:id="rId18"/>
    <p:sldId id="262" r:id="rId19"/>
    <p:sldId id="290" r:id="rId20"/>
    <p:sldId id="289" r:id="rId21"/>
    <p:sldId id="272" r:id="rId22"/>
    <p:sldId id="264" r:id="rId23"/>
    <p:sldId id="274" r:id="rId24"/>
    <p:sldId id="265" r:id="rId25"/>
    <p:sldId id="275" r:id="rId26"/>
    <p:sldId id="277" r:id="rId27"/>
    <p:sldId id="278" r:id="rId28"/>
    <p:sldId id="279" r:id="rId29"/>
    <p:sldId id="280" r:id="rId30"/>
    <p:sldId id="331" r:id="rId31"/>
    <p:sldId id="332" r:id="rId32"/>
    <p:sldId id="295" r:id="rId33"/>
    <p:sldId id="296" r:id="rId34"/>
    <p:sldId id="299" r:id="rId35"/>
    <p:sldId id="300" r:id="rId36"/>
    <p:sldId id="303" r:id="rId37"/>
    <p:sldId id="304" r:id="rId38"/>
    <p:sldId id="291" r:id="rId3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7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709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6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62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6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99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87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64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365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909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232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8872-0338-4E4B-8E7A-0F4C9C6C5F7B}" type="datetimeFigureOut">
              <a:rPr kumimoji="1" lang="ja-JP" altLang="en-US" smtClean="0"/>
              <a:t>2021/1/29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D67A8-4392-4D56-9E2F-C823A5AD1E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521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996777" y="613440"/>
            <a:ext cx="10709190" cy="11430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Movie1 </a:t>
            </a:r>
            <a:r>
              <a:rPr lang="en-US" altLang="ja-JP" sz="15000" dirty="0" smtClean="0">
                <a:latin typeface="French Script MT" panose="03020402040607040605" pitchFamily="66" charset="0"/>
                <a:ea typeface="07ロゴたいぷゴシック7" panose="02000600000000000000" pitchFamily="50" charset="-128"/>
              </a:rPr>
              <a:t>Scene14</a:t>
            </a:r>
            <a:endParaRPr lang="ja-JP" altLang="en-US" sz="15000" dirty="0">
              <a:latin typeface="French Script MT" panose="03020402040607040605" pitchFamily="66" charset="0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60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1435400"/>
            <a:ext cx="10569146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Everything needs to be cleanup.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005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40" y="1558664"/>
            <a:ext cx="11267739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全部きれいにしてちょうだいね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98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37968" y="2793593"/>
            <a:ext cx="1064328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 want my oils packed away neatly and this entire area scrubbed from top to </a:t>
            </a:r>
            <a:r>
              <a:rPr lang="en-US" altLang="ja-JP" dirty="0"/>
              <a:t>bottom. The girls are having their own party tomorrow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041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32691" y="3026270"/>
            <a:ext cx="11221558" cy="1143042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の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オイル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はきちんと片付けて</a:t>
            </a:r>
            <a: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この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場所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は隅々まできれいに汚れ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を落としなさい。あの娘たち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が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明日</a:t>
            </a: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パーティーをここ</a:t>
            </a:r>
            <a:r>
              <a:rPr lang="ja-JP" altLang="en-US" sz="5400" dirty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でやるんだから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704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50788" y="2178865"/>
            <a:ext cx="11211699" cy="137370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and I want everything to be absolutely amazing.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64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2681" y="1628339"/>
            <a:ext cx="11574162" cy="10462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すべて完ぺきにね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88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5737" y="1616630"/>
            <a:ext cx="10024844" cy="1184235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kumimoji="1" lang="en-US" altLang="ja-JP" dirty="0" smtClean="0"/>
              <a:t>- That means dusting and sweeping, mop</a:t>
            </a:r>
            <a:r>
              <a:rPr kumimoji="1" lang="en-US" altLang="ja-JP" smtClean="0"/>
              <a:t>, bathrooms.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459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21490" y="2399229"/>
            <a:ext cx="10608714" cy="87943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埃を拭いて床を掃いて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モップをかけてトイレ掃除も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12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5459" y="1405515"/>
            <a:ext cx="11483545" cy="1217184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Oh, don’t forget make fresh snacks.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219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28583" y="1599105"/>
            <a:ext cx="10717427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お菓子も忘れずに作るのよ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717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8411" y="2332274"/>
            <a:ext cx="11096368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Do you know how long my girls and I had to work to get this place looking decent? 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40260" y="1888483"/>
            <a:ext cx="10551803" cy="1217184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I don’t know if I can get all that done tonight.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8522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90832" y="1689722"/>
            <a:ext cx="9638271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全部は今日中にできないかも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764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83582" y="1719717"/>
            <a:ext cx="10365389" cy="1175995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- Well, of course not.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87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95633" y="1706199"/>
            <a:ext cx="1057738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当然よ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1807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6736" y="2008380"/>
            <a:ext cx="10931610" cy="13589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The snacks need to be fresh </a:t>
            </a:r>
            <a:br>
              <a:rPr kumimoji="1" lang="en-US" altLang="ja-JP" dirty="0" smtClean="0"/>
            </a:br>
            <a:r>
              <a:rPr kumimoji="1" lang="en-US" altLang="ja-JP" dirty="0" smtClean="0"/>
              <a:t>so you get up early in the morning and do those.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6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4356" y="2414652"/>
            <a:ext cx="10808044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お菓子は作り立てを出すんだから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朝早く起きてやりなさい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21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13253" y="1764913"/>
            <a:ext cx="10223157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Got it.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611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4" y="1786772"/>
            <a:ext cx="91440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19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5017" y="1328307"/>
            <a:ext cx="9704173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Anything else?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769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9157" y="1533204"/>
            <a:ext cx="1009959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他に何か？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13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89687" y="4033684"/>
            <a:ext cx="959708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私とあの娘たちが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どれだけ時間をかけて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ここを見栄え良くしたか</a:t>
            </a:r>
            <a: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/>
            </a:r>
            <a:br>
              <a:rPr kumimoji="1" lang="en-US" altLang="ja-JP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</a:b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わかってるの？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440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8455" y="1374878"/>
            <a:ext cx="10964561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-Yes. 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720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88541" y="1715487"/>
            <a:ext cx="1019682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えぇ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2472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0745" y="2531034"/>
            <a:ext cx="11137557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/>
              <a:t>Since you weren’t feeling well today I think it’s best that you just tucked away in your room during the party.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40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07788" y="2974133"/>
            <a:ext cx="10699325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今日あなたは体調が良くなかったんだからパーティーの間は自分の部屋でじっとしていなさい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245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3697" y="1484827"/>
            <a:ext cx="11145795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You know, in case you’re contagious.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5726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1313" y="1653715"/>
            <a:ext cx="11053552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感染症かもしれないから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3371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741" y="1654966"/>
            <a:ext cx="11689492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Didn't think I was invited anyway.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4817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0217" y="1668119"/>
            <a:ext cx="1127760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招待されるなんて思ってないもの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119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94486" y="2053238"/>
            <a:ext cx="10058402" cy="1192471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sz="9600" dirty="0">
                <a:latin typeface="Bradley Hand ITC" panose="03070402050302030203" pitchFamily="66" charset="0"/>
              </a:rPr>
              <a:t>To be continued.</a:t>
            </a:r>
            <a:endParaRPr kumimoji="1" lang="ja-JP" altLang="en-US" sz="9600" dirty="0">
              <a:latin typeface="Bradley Hand ITC" panose="03070402050302030203" pitchFamily="66" charset="0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9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I’m sorry.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10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3" y="1681485"/>
            <a:ext cx="861678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ごめんなさい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94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3826" y="1682535"/>
            <a:ext cx="9753601" cy="1143042"/>
          </a:xfrm>
        </p:spPr>
        <p:txBody>
          <a:bodyPr>
            <a:noAutofit/>
          </a:bodyPr>
          <a:lstStyle/>
          <a:p>
            <a:pPr algn="l"/>
            <a:r>
              <a:rPr kumimoji="1" lang="en-US" altLang="ja-JP" dirty="0" smtClean="0"/>
              <a:t>- You should be.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199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02723" y="1681485"/>
            <a:ext cx="8616780" cy="1143042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申し訳ないと思うでしょ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646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16692" y="1624870"/>
            <a:ext cx="10873080" cy="1143042"/>
          </a:xfrm>
        </p:spPr>
        <p:txBody>
          <a:bodyPr>
            <a:noAutofit/>
          </a:bodyPr>
          <a:lstStyle/>
          <a:p>
            <a:pPr algn="l"/>
            <a:r>
              <a:rPr lang="en-US" altLang="ja-JP" dirty="0" smtClean="0"/>
              <a:t>Your little vacation is over, missy.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4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7576" y="2554693"/>
            <a:ext cx="8980867" cy="798106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1" lang="ja-JP" altLang="en-US" sz="5400" dirty="0" smtClean="0">
                <a:latin typeface="07ロゴたいぷゴシック7" panose="02000600000000000000" pitchFamily="50" charset="-128"/>
                <a:ea typeface="07ロゴたいぷゴシック7" panose="02000600000000000000" pitchFamily="50" charset="-128"/>
              </a:rPr>
              <a:t>つかの間の休息は終わりよ、お嬢さん</a:t>
            </a:r>
            <a:endParaRPr kumimoji="1" lang="ja-JP" altLang="en-US" sz="5400" dirty="0">
              <a:latin typeface="07ロゴたいぷゴシック7" panose="02000600000000000000" pitchFamily="50" charset="-128"/>
              <a:ea typeface="07ロゴたいぷゴシック7" panose="02000600000000000000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124" y="5252558"/>
            <a:ext cx="3084843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60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278</Words>
  <Application>Microsoft Office PowerPoint</Application>
  <PresentationFormat>ワイド画面</PresentationFormat>
  <Paragraphs>38</Paragraphs>
  <Slides>38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46" baseType="lpstr">
      <vt:lpstr>07ロゴたいぷゴシック7</vt:lpstr>
      <vt:lpstr>ＭＳ Ｐゴシック</vt:lpstr>
      <vt:lpstr>Arial</vt:lpstr>
      <vt:lpstr>Bradley Hand ITC</vt:lpstr>
      <vt:lpstr>Calibri</vt:lpstr>
      <vt:lpstr>Calibri Light</vt:lpstr>
      <vt:lpstr>French Script MT</vt:lpstr>
      <vt:lpstr>Office テーマ</vt:lpstr>
      <vt:lpstr>PowerPoint プレゼンテーション</vt:lpstr>
      <vt:lpstr>Do you know how long my girls and I had to work to get this place looking decent? </vt:lpstr>
      <vt:lpstr>私とあの娘たちが どれだけ時間をかけて ここを見栄え良くしたか わかってるの？</vt:lpstr>
      <vt:lpstr>I’m sorry.</vt:lpstr>
      <vt:lpstr>ごめんなさい</vt:lpstr>
      <vt:lpstr>- You should be.</vt:lpstr>
      <vt:lpstr>申し訳ないと思うでしょ</vt:lpstr>
      <vt:lpstr>Your little vacation is over, missy.</vt:lpstr>
      <vt:lpstr>つかの間の休息は終わりよ、お嬢さん</vt:lpstr>
      <vt:lpstr>Everything needs to be cleanup.</vt:lpstr>
      <vt:lpstr>全部きれいにしてちょうだいね</vt:lpstr>
      <vt:lpstr>I want my oils packed away neatly and this entire area scrubbed from top to bottom. The girls are having their own party tomorrow </vt:lpstr>
      <vt:lpstr>私のオイルはきちんと片付けて この場所は隅々まできれいに汚れを落としなさい。あの娘たちが明日パーティーをここでやるんだから</vt:lpstr>
      <vt:lpstr>and I want everything to be absolutely amazing.</vt:lpstr>
      <vt:lpstr>すべて完ぺきにね</vt:lpstr>
      <vt:lpstr>- That means dusting and sweeping, mop, bathrooms.</vt:lpstr>
      <vt:lpstr>埃を拭いて床を掃いて モップをかけてトイレ掃除も</vt:lpstr>
      <vt:lpstr>Oh, don’t forget make fresh snacks.</vt:lpstr>
      <vt:lpstr>お菓子も忘れずに作るのよ</vt:lpstr>
      <vt:lpstr>- I don’t know if I can get all that done tonight.</vt:lpstr>
      <vt:lpstr>全部は今日中にできないかも</vt:lpstr>
      <vt:lpstr>- Well, of course not.</vt:lpstr>
      <vt:lpstr>当然よ</vt:lpstr>
      <vt:lpstr>The snacks need to be fresh  so you get up early in the morning and do those.</vt:lpstr>
      <vt:lpstr>お菓子は作り立てを出すんだから 朝早く起きてやりなさい</vt:lpstr>
      <vt:lpstr>- Got it.</vt:lpstr>
      <vt:lpstr>わかった</vt:lpstr>
      <vt:lpstr>Anything else?</vt:lpstr>
      <vt:lpstr>他に何か？</vt:lpstr>
      <vt:lpstr>-Yes. </vt:lpstr>
      <vt:lpstr>えぇ</vt:lpstr>
      <vt:lpstr>Since you weren’t feeling well today I think it’s best that you just tucked away in your room during the party.</vt:lpstr>
      <vt:lpstr>今日あなたは体調が良くなかったんだからパーティーの間は自分の部屋でじっとしていなさい</vt:lpstr>
      <vt:lpstr>You know, in case you’re contagious.</vt:lpstr>
      <vt:lpstr>感染症かもしれないから</vt:lpstr>
      <vt:lpstr>- Didn't think I was invited anyway.</vt:lpstr>
      <vt:lpstr>招待されるなんて思ってないもの</vt:lpstr>
      <vt:lpstr>To be continued.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映画で英語①</dc:title>
  <dc:creator>e-lab</dc:creator>
  <cp:lastModifiedBy>e-lab Corp.</cp:lastModifiedBy>
  <cp:revision>151</cp:revision>
  <dcterms:created xsi:type="dcterms:W3CDTF">2020-09-25T07:25:23Z</dcterms:created>
  <dcterms:modified xsi:type="dcterms:W3CDTF">2021-01-29T08:54:47Z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