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7" r:id="rId2"/>
    <p:sldId id="329" r:id="rId3"/>
    <p:sldId id="328" r:id="rId4"/>
    <p:sldId id="383" r:id="rId5"/>
    <p:sldId id="384" r:id="rId6"/>
    <p:sldId id="327" r:id="rId7"/>
    <p:sldId id="330" r:id="rId8"/>
    <p:sldId id="256" r:id="rId9"/>
    <p:sldId id="267" r:id="rId10"/>
    <p:sldId id="297" r:id="rId11"/>
    <p:sldId id="298" r:id="rId12"/>
    <p:sldId id="257" r:id="rId13"/>
    <p:sldId id="268" r:id="rId14"/>
    <p:sldId id="261" r:id="rId15"/>
    <p:sldId id="271" r:id="rId16"/>
    <p:sldId id="262" r:id="rId17"/>
    <p:sldId id="290" r:id="rId18"/>
    <p:sldId id="289" r:id="rId19"/>
    <p:sldId id="272" r:id="rId20"/>
    <p:sldId id="264" r:id="rId21"/>
    <p:sldId id="274" r:id="rId22"/>
    <p:sldId id="265" r:id="rId23"/>
    <p:sldId id="275" r:id="rId24"/>
    <p:sldId id="277" r:id="rId25"/>
    <p:sldId id="278" r:id="rId26"/>
    <p:sldId id="279" r:id="rId27"/>
    <p:sldId id="280" r:id="rId28"/>
    <p:sldId id="331" r:id="rId29"/>
    <p:sldId id="332" r:id="rId30"/>
    <p:sldId id="295" r:id="rId31"/>
    <p:sldId id="296" r:id="rId32"/>
    <p:sldId id="299" r:id="rId33"/>
    <p:sldId id="300" r:id="rId34"/>
    <p:sldId id="303" r:id="rId35"/>
    <p:sldId id="304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85" r:id="rId47"/>
    <p:sldId id="386" r:id="rId48"/>
    <p:sldId id="291" r:id="rId4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33" y="1258636"/>
            <a:ext cx="11882134" cy="434072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4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92195" y="1674297"/>
            <a:ext cx="10643285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‐ About what?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4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6961" y="1656771"/>
            <a:ext cx="1049500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何の話？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0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6247" y="1707251"/>
            <a:ext cx="10733903" cy="137370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Death.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0919" y="1719647"/>
            <a:ext cx="11574162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「死」についてよ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5737" y="1616630"/>
            <a:ext cx="10024844" cy="118423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en-US" altLang="ja-JP" dirty="0" smtClean="0"/>
              <a:t>Is </a:t>
            </a:r>
            <a:r>
              <a:rPr kumimoji="1" lang="en-US" altLang="ja-JP" dirty="0" err="1" smtClean="0"/>
              <a:t>Clarise</a:t>
            </a:r>
            <a:r>
              <a:rPr kumimoji="1" lang="en-US" altLang="ja-JP" dirty="0" smtClean="0"/>
              <a:t> done with </a:t>
            </a:r>
            <a:br>
              <a:rPr kumimoji="1" lang="en-US" altLang="ja-JP" dirty="0" smtClean="0"/>
            </a:br>
            <a:r>
              <a:rPr kumimoji="1" lang="en-US" altLang="ja-JP" dirty="0" smtClean="0"/>
              <a:t>her presentation yet?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7" y="1756677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おばさんのお茶会は終わったの？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5459" y="1405515"/>
            <a:ext cx="11483545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Yes, thankfully it just ended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8583" y="1599105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やっと終わってホッとしたわ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61" y="1888483"/>
            <a:ext cx="9704172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So what are you doing tomorrow night, Bryant?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551" y="2332274"/>
            <a:ext cx="9638271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明日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夜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か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予定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あるの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ブライアント？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9686" y="1427162"/>
            <a:ext cx="10906898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Hey, Indy, mom said </a:t>
            </a:r>
            <a:br>
              <a:rPr lang="en-US" altLang="ja-JP" dirty="0" smtClean="0"/>
            </a:br>
            <a:r>
              <a:rPr lang="en-US" altLang="ja-JP" dirty="0" smtClean="0"/>
              <a:t>Bryant Bailey is here.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58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675" y="2345793"/>
            <a:ext cx="10365389" cy="1175995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We’re having a few friends over to hang out and watch a movie.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3611" y="2332274"/>
            <a:ext cx="1192838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何人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かの友だちが集まっておしゃべりしたり映画を観たりするの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33168" y="1384230"/>
            <a:ext cx="11178746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You </a:t>
            </a:r>
            <a:r>
              <a:rPr kumimoji="1" lang="en-US" altLang="ja-JP" dirty="0" err="1" smtClean="0"/>
              <a:t>wanna</a:t>
            </a:r>
            <a:r>
              <a:rPr kumimoji="1" lang="en-US" altLang="ja-JP" dirty="0" smtClean="0"/>
              <a:t> come?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6692" y="1549679"/>
            <a:ext cx="1080804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あなたも来る？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3" y="1764913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Sure. That sounds fun.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68627" y="2231615"/>
            <a:ext cx="91440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うん、楽しそうだね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9687" y="1484826"/>
            <a:ext cx="9704173" cy="1192471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-Jayda, </a:t>
            </a:r>
            <a:r>
              <a:rPr lang="en-US" altLang="ja-JP" dirty="0"/>
              <a:t>mom said </a:t>
            </a:r>
            <a:r>
              <a:rPr lang="en-US" altLang="ja-JP" dirty="0" smtClean="0"/>
              <a:t>Bryant’s </a:t>
            </a:r>
            <a:r>
              <a:rPr lang="en-US" altLang="ja-JP" dirty="0"/>
              <a:t>here.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5632" y="2225182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ジェイダ、ママがブライアントが来てるって言ってるけど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0877" y="1262406"/>
            <a:ext cx="1005016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He is, we’re in the attic.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20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7265" y="1715487"/>
            <a:ext cx="10518096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いるわ</a:t>
            </a:r>
            <a:r>
              <a:rPr kumimoji="1"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よ、屋根裏部屋に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4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5945" y="2480555"/>
            <a:ext cx="11887201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ねぇ、インディ、ママがブライアントがここに来てるって言ってるけど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44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41346"/>
            <a:ext cx="1048514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How long have you been here?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8404" y="1778533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どのくらい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前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から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来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てたの？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8540" y="1904957"/>
            <a:ext cx="11145795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Uh, well Indy and I have been talking for a while.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1313" y="1653715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インディと話してるところなんだ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8411" y="1753820"/>
            <a:ext cx="1168949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Quite, quite awhile, actually.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817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0217" y="1668119"/>
            <a:ext cx="112776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あ、ずいぶん長居しちゃったな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11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3210" y="1747387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I should get going.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31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1979" y="1500253"/>
            <a:ext cx="8369643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もう行かなくちゃ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250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0919" y="1460114"/>
            <a:ext cx="926756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You don’t have to go.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44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0834" y="1615579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まだ、行かなくて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いいじゃない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81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975360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So you are here.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108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Got homework.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7839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52151" y="1650951"/>
            <a:ext cx="864149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宿題があるんだ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6705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5631" y="1633108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It’s Friday.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255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8497" y="1796814"/>
            <a:ext cx="11252886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今日は金曜日でしょ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845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5763" y="1756675"/>
            <a:ext cx="936642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I’m committed.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21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1579" y="2118088"/>
            <a:ext cx="724105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やると決めてるんだ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9185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0476" y="1328307"/>
            <a:ext cx="936642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I’ll see you all tomorrow.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330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56952" y="1360207"/>
            <a:ext cx="895452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じゃあ、みんな、また明日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2723" y="1681485"/>
            <a:ext cx="861678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来てくれたのね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94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8984" y="1764913"/>
            <a:ext cx="10873080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So, Bryant, what brings you here?</a:t>
            </a:r>
            <a:br>
              <a:rPr lang="en-US" altLang="ja-JP" dirty="0" smtClean="0"/>
            </a:br>
            <a:r>
              <a:rPr lang="ja-JP" altLang="en-US" dirty="0"/>
              <a:t>　</a:t>
            </a:r>
            <a:r>
              <a:rPr lang="en-US" altLang="ja-JP" dirty="0" smtClean="0"/>
              <a:t>How are you doing?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4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5059" y="3345526"/>
            <a:ext cx="10470292" cy="7981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ブライアント、来てくれたなんていったいどういうわけ？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何かあったの？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6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8" y="1435400"/>
            <a:ext cx="1056914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I’m good. I was just talking to Indy.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8367" y="1525712"/>
            <a:ext cx="1126773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ちょっとインディーに話があってね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319</Words>
  <Application>Microsoft Office PowerPoint</Application>
  <PresentationFormat>ワイド画面</PresentationFormat>
  <Paragraphs>47</Paragraphs>
  <Slides>48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55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Office テーマ</vt:lpstr>
      <vt:lpstr>PowerPoint プレゼンテーション</vt:lpstr>
      <vt:lpstr>- Hey, Indy, mom said  Bryant Bailey is here.</vt:lpstr>
      <vt:lpstr>ねぇ、インディ、ママがブライアントがここに来てるって言ってるけど</vt:lpstr>
      <vt:lpstr>So you are here.</vt:lpstr>
      <vt:lpstr>来てくれたのね</vt:lpstr>
      <vt:lpstr>- So, Bryant, what brings you here? 　How are you doing?</vt:lpstr>
      <vt:lpstr>ブライアント、来てくれたなんていったいどういうわけ？ 何かあったの？</vt:lpstr>
      <vt:lpstr>I’m good. I was just talking to Indy.</vt:lpstr>
      <vt:lpstr>ちょっとインディーに話があってね</vt:lpstr>
      <vt:lpstr>‐ About what?</vt:lpstr>
      <vt:lpstr>何の話？</vt:lpstr>
      <vt:lpstr>- Death.</vt:lpstr>
      <vt:lpstr>「死」についてよ</vt:lpstr>
      <vt:lpstr>Is Clarise done with  her presentation yet?</vt:lpstr>
      <vt:lpstr>おばさんのお茶会は終わったの？</vt:lpstr>
      <vt:lpstr>- Yes, thankfully it just ended.</vt:lpstr>
      <vt:lpstr>やっと終わってホッとしたわ</vt:lpstr>
      <vt:lpstr>So what are you doing tomorrow night, Bryant?</vt:lpstr>
      <vt:lpstr>明日の夜は何か予定あるの ブライアント？</vt:lpstr>
      <vt:lpstr>We’re having a few friends over to hang out and watch a movie.</vt:lpstr>
      <vt:lpstr>何人かの友だちが集まっておしゃべりしたり映画を観たりするの</vt:lpstr>
      <vt:lpstr>You wanna come?</vt:lpstr>
      <vt:lpstr>あなたも来る？</vt:lpstr>
      <vt:lpstr>- Sure. That sounds fun.</vt:lpstr>
      <vt:lpstr>うん、楽しそうだね</vt:lpstr>
      <vt:lpstr>-Jayda, mom said Bryant’s here.</vt:lpstr>
      <vt:lpstr>ジェイダ、ママがブライアントが来てるって言ってるけど</vt:lpstr>
      <vt:lpstr>- He is, we’re in the attic.</vt:lpstr>
      <vt:lpstr>いるわよ、屋根裏部屋に</vt:lpstr>
      <vt:lpstr>- How long have you been here?</vt:lpstr>
      <vt:lpstr>どのくらい前から来てたの？</vt:lpstr>
      <vt:lpstr>- Uh, well Indy and I have been talking for a while.</vt:lpstr>
      <vt:lpstr>インディと話してるところなんだ</vt:lpstr>
      <vt:lpstr>Quite, quite awhile, actually.</vt:lpstr>
      <vt:lpstr>あ、ずいぶん長居しちゃったな</vt:lpstr>
      <vt:lpstr>I should get going.</vt:lpstr>
      <vt:lpstr>もう行かなくちゃ</vt:lpstr>
      <vt:lpstr>You don’t have to go.</vt:lpstr>
      <vt:lpstr>まだ、行かなくてもいいじゃない</vt:lpstr>
      <vt:lpstr>- Got homework.</vt:lpstr>
      <vt:lpstr>宿題があるんだ</vt:lpstr>
      <vt:lpstr>- It’s Friday.</vt:lpstr>
      <vt:lpstr>今日は金曜日でしょ</vt:lpstr>
      <vt:lpstr>- I’m committed.</vt:lpstr>
      <vt:lpstr>やると決めてるんだ</vt:lpstr>
      <vt:lpstr>I’ll see you all tomorrow.</vt:lpstr>
      <vt:lpstr>じゃあ、みんな、また明日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139</cp:revision>
  <dcterms:created xsi:type="dcterms:W3CDTF">2020-09-25T07:25:23Z</dcterms:created>
  <dcterms:modified xsi:type="dcterms:W3CDTF">2021-01-23T01:47:08Z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