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87" r:id="rId2"/>
    <p:sldId id="329" r:id="rId3"/>
    <p:sldId id="328" r:id="rId4"/>
    <p:sldId id="383" r:id="rId5"/>
    <p:sldId id="384" r:id="rId6"/>
    <p:sldId id="327" r:id="rId7"/>
    <p:sldId id="330" r:id="rId8"/>
    <p:sldId id="256" r:id="rId9"/>
    <p:sldId id="267" r:id="rId10"/>
    <p:sldId id="297" r:id="rId11"/>
    <p:sldId id="298" r:id="rId12"/>
    <p:sldId id="257" r:id="rId13"/>
    <p:sldId id="268" r:id="rId14"/>
    <p:sldId id="261" r:id="rId15"/>
    <p:sldId id="271" r:id="rId16"/>
    <p:sldId id="262" r:id="rId17"/>
    <p:sldId id="290" r:id="rId18"/>
    <p:sldId id="289" r:id="rId19"/>
    <p:sldId id="272" r:id="rId20"/>
    <p:sldId id="264" r:id="rId21"/>
    <p:sldId id="274" r:id="rId22"/>
    <p:sldId id="265" r:id="rId23"/>
    <p:sldId id="275" r:id="rId24"/>
    <p:sldId id="277" r:id="rId25"/>
    <p:sldId id="278" r:id="rId26"/>
    <p:sldId id="279" r:id="rId27"/>
    <p:sldId id="280" r:id="rId28"/>
    <p:sldId id="331" r:id="rId29"/>
    <p:sldId id="332" r:id="rId30"/>
    <p:sldId id="295" r:id="rId31"/>
    <p:sldId id="296" r:id="rId32"/>
    <p:sldId id="299" r:id="rId33"/>
    <p:sldId id="300" r:id="rId34"/>
    <p:sldId id="303" r:id="rId35"/>
    <p:sldId id="304" r:id="rId36"/>
    <p:sldId id="333" r:id="rId37"/>
    <p:sldId id="334" r:id="rId38"/>
    <p:sldId id="335" r:id="rId39"/>
    <p:sldId id="336" r:id="rId40"/>
    <p:sldId id="337" r:id="rId41"/>
    <p:sldId id="338" r:id="rId42"/>
    <p:sldId id="339" r:id="rId43"/>
    <p:sldId id="340" r:id="rId44"/>
    <p:sldId id="341" r:id="rId45"/>
    <p:sldId id="342" r:id="rId46"/>
    <p:sldId id="385" r:id="rId47"/>
    <p:sldId id="386" r:id="rId48"/>
    <p:sldId id="291" r:id="rId49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778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4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28872-0338-4E4B-8E7A-0F4C9C6C5F7B}" type="datetimeFigureOut">
              <a:rPr kumimoji="1" lang="ja-JP" altLang="en-US" smtClean="0"/>
              <a:t>2021/1/23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D67A8-4392-4D56-9E2F-C823A5AD1E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97094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28872-0338-4E4B-8E7A-0F4C9C6C5F7B}" type="datetimeFigureOut">
              <a:rPr kumimoji="1" lang="ja-JP" altLang="en-US" smtClean="0"/>
              <a:t>2021/1/23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D67A8-4392-4D56-9E2F-C823A5AD1E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5636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28872-0338-4E4B-8E7A-0F4C9C6C5F7B}" type="datetimeFigureOut">
              <a:rPr kumimoji="1" lang="ja-JP" altLang="en-US" smtClean="0"/>
              <a:t>2021/1/23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D67A8-4392-4D56-9E2F-C823A5AD1E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96276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28872-0338-4E4B-8E7A-0F4C9C6C5F7B}" type="datetimeFigureOut">
              <a:rPr kumimoji="1" lang="ja-JP" altLang="en-US" smtClean="0"/>
              <a:t>2021/1/23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D67A8-4392-4D56-9E2F-C823A5AD1E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12351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28872-0338-4E4B-8E7A-0F4C9C6C5F7B}" type="datetimeFigureOut">
              <a:rPr kumimoji="1" lang="ja-JP" altLang="en-US" smtClean="0"/>
              <a:t>2021/1/23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D67A8-4392-4D56-9E2F-C823A5AD1E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36879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28872-0338-4E4B-8E7A-0F4C9C6C5F7B}" type="datetimeFigureOut">
              <a:rPr kumimoji="1" lang="ja-JP" altLang="en-US" smtClean="0"/>
              <a:t>2021/1/23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D67A8-4392-4D56-9E2F-C823A5AD1E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359931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28872-0338-4E4B-8E7A-0F4C9C6C5F7B}" type="datetimeFigureOut">
              <a:rPr kumimoji="1" lang="ja-JP" altLang="en-US" smtClean="0"/>
              <a:t>2021/1/23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D67A8-4392-4D56-9E2F-C823A5AD1E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28751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28872-0338-4E4B-8E7A-0F4C9C6C5F7B}" type="datetimeFigureOut">
              <a:rPr kumimoji="1" lang="ja-JP" altLang="en-US" smtClean="0"/>
              <a:t>2021/1/23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D67A8-4392-4D56-9E2F-C823A5AD1E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96442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28872-0338-4E4B-8E7A-0F4C9C6C5F7B}" type="datetimeFigureOut">
              <a:rPr kumimoji="1" lang="ja-JP" altLang="en-US" smtClean="0"/>
              <a:t>2021/1/23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D67A8-4392-4D56-9E2F-C823A5AD1E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36563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28872-0338-4E4B-8E7A-0F4C9C6C5F7B}" type="datetimeFigureOut">
              <a:rPr kumimoji="1" lang="ja-JP" altLang="en-US" smtClean="0"/>
              <a:t>2021/1/23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D67A8-4392-4D56-9E2F-C823A5AD1E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419090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28872-0338-4E4B-8E7A-0F4C9C6C5F7B}" type="datetimeFigureOut">
              <a:rPr kumimoji="1" lang="ja-JP" altLang="en-US" smtClean="0"/>
              <a:t>2021/1/23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D67A8-4392-4D56-9E2F-C823A5AD1E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523200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C28872-0338-4E4B-8E7A-0F4C9C6C5F7B}" type="datetimeFigureOut">
              <a:rPr kumimoji="1" lang="ja-JP" altLang="en-US" smtClean="0"/>
              <a:t>2021/1/23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DD67A8-4392-4D56-9E2F-C823A5AD1E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95213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933" y="1258636"/>
            <a:ext cx="11882134" cy="4340728"/>
          </a:xfrm>
          <a:prstGeom prst="rect">
            <a:avLst/>
          </a:prstGeom>
        </p:spPr>
      </p:pic>
      <p:pic>
        <p:nvPicPr>
          <p:cNvPr id="4" name="図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21124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02436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392195" y="1674297"/>
            <a:ext cx="10643285" cy="1143042"/>
          </a:xfrm>
        </p:spPr>
        <p:txBody>
          <a:bodyPr>
            <a:noAutofit/>
          </a:bodyPr>
          <a:lstStyle/>
          <a:p>
            <a:pPr algn="l"/>
            <a:r>
              <a:rPr kumimoji="1" lang="en-US" altLang="ja-JP" dirty="0" smtClean="0"/>
              <a:t>‐ About what?</a:t>
            </a:r>
            <a:endParaRPr kumimoji="1" lang="ja-JP" altLang="en-US" dirty="0"/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21124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90418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26961" y="1656771"/>
            <a:ext cx="10495005" cy="1143042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kumimoji="1" lang="ja-JP" altLang="en-US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何の話？</a:t>
            </a:r>
            <a:endParaRPr kumimoji="1" lang="ja-JP" altLang="en-US" sz="5400" dirty="0">
              <a:latin typeface="07ロゴたいぷゴシック7" panose="02000600000000000000" pitchFamily="50" charset="-128"/>
              <a:ea typeface="07ロゴたいぷゴシック7" panose="02000600000000000000" pitchFamily="50" charset="-128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21124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37046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86247" y="1707251"/>
            <a:ext cx="10733903" cy="1373702"/>
          </a:xfrm>
        </p:spPr>
        <p:txBody>
          <a:bodyPr>
            <a:noAutofit/>
          </a:bodyPr>
          <a:lstStyle/>
          <a:p>
            <a:pPr algn="l"/>
            <a:r>
              <a:rPr lang="en-US" altLang="ja-JP" dirty="0" smtClean="0"/>
              <a:t>- Death.</a:t>
            </a:r>
            <a:endParaRPr kumimoji="1" lang="ja-JP" altLang="en-US" dirty="0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21124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39641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070919" y="1719647"/>
            <a:ext cx="11574162" cy="1046206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kumimoji="1" lang="ja-JP" altLang="en-US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「死」についてよ</a:t>
            </a:r>
            <a:endParaRPr kumimoji="1" lang="ja-JP" altLang="en-US" sz="5400" dirty="0">
              <a:latin typeface="07ロゴたいぷゴシック7" panose="02000600000000000000" pitchFamily="50" charset="-128"/>
              <a:ea typeface="07ロゴたいぷゴシック7" panose="02000600000000000000" pitchFamily="50" charset="-128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21124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77881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15737" y="1616630"/>
            <a:ext cx="10024844" cy="1184235"/>
          </a:xfrm>
        </p:spPr>
        <p:txBody>
          <a:bodyPr>
            <a:noAutofit/>
          </a:bodyPr>
          <a:lstStyle/>
          <a:p>
            <a:pPr algn="l">
              <a:lnSpc>
                <a:spcPct val="100000"/>
              </a:lnSpc>
            </a:pPr>
            <a:r>
              <a:rPr kumimoji="1" lang="en-US" altLang="ja-JP" dirty="0" smtClean="0"/>
              <a:t>Is </a:t>
            </a:r>
            <a:r>
              <a:rPr kumimoji="1" lang="en-US" altLang="ja-JP" dirty="0" err="1" smtClean="0"/>
              <a:t>Clarise</a:t>
            </a:r>
            <a:r>
              <a:rPr kumimoji="1" lang="en-US" altLang="ja-JP" dirty="0" smtClean="0"/>
              <a:t> done with </a:t>
            </a:r>
            <a:br>
              <a:rPr kumimoji="1" lang="en-US" altLang="ja-JP" dirty="0" smtClean="0"/>
            </a:br>
            <a:r>
              <a:rPr kumimoji="1" lang="en-US" altLang="ja-JP" dirty="0" smtClean="0"/>
              <a:t>her presentation yet?</a:t>
            </a:r>
            <a:endParaRPr kumimoji="1" lang="ja-JP" altLang="en-US" dirty="0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21124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045912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55587" y="1756677"/>
            <a:ext cx="10608714" cy="879432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kumimoji="1" lang="ja-JP" altLang="en-US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おばさんのお茶会は終わったの？</a:t>
            </a:r>
            <a:endParaRPr kumimoji="1" lang="ja-JP" altLang="en-US" sz="5400" dirty="0">
              <a:latin typeface="07ロゴたいぷゴシック7" panose="02000600000000000000" pitchFamily="50" charset="-128"/>
              <a:ea typeface="07ロゴたいぷゴシック7" panose="02000600000000000000" pitchFamily="50" charset="-128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21124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901285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35459" y="1405515"/>
            <a:ext cx="11483545" cy="1217184"/>
          </a:xfrm>
        </p:spPr>
        <p:txBody>
          <a:bodyPr>
            <a:noAutofit/>
          </a:bodyPr>
          <a:lstStyle/>
          <a:p>
            <a:pPr algn="l"/>
            <a:r>
              <a:rPr kumimoji="1" lang="en-US" altLang="ja-JP" dirty="0" smtClean="0"/>
              <a:t>- Yes, thankfully it just ended</a:t>
            </a:r>
            <a:r>
              <a:rPr lang="en-US" altLang="ja-JP" dirty="0" smtClean="0"/>
              <a:t>.</a:t>
            </a:r>
            <a:endParaRPr kumimoji="1" lang="ja-JP" altLang="en-US" dirty="0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21124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721920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28583" y="1599105"/>
            <a:ext cx="10717427" cy="1143042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kumimoji="1" lang="ja-JP" altLang="en-US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やっと終わってホッとしたわ</a:t>
            </a:r>
            <a:endParaRPr kumimoji="1" lang="ja-JP" altLang="en-US" sz="5400" dirty="0">
              <a:latin typeface="07ロゴたいぷゴシック7" panose="02000600000000000000" pitchFamily="50" charset="-128"/>
              <a:ea typeface="07ロゴたいぷゴシック7" panose="02000600000000000000" pitchFamily="50" charset="-128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21124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971794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840261" y="1888483"/>
            <a:ext cx="9704172" cy="1217184"/>
          </a:xfrm>
        </p:spPr>
        <p:txBody>
          <a:bodyPr>
            <a:noAutofit/>
          </a:bodyPr>
          <a:lstStyle/>
          <a:p>
            <a:pPr algn="l"/>
            <a:r>
              <a:rPr kumimoji="1" lang="en-US" altLang="ja-JP" dirty="0" smtClean="0"/>
              <a:t>So what are you doing tomorrow night, Bryant?</a:t>
            </a:r>
            <a:endParaRPr kumimoji="1" lang="ja-JP" altLang="en-US" dirty="0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21124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285229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42551" y="2332274"/>
            <a:ext cx="9638271" cy="1143042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lang="ja-JP" altLang="en-US" sz="5400" dirty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明日</a:t>
            </a:r>
            <a:r>
              <a:rPr lang="ja-JP" altLang="en-US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の</a:t>
            </a:r>
            <a:r>
              <a:rPr lang="ja-JP" altLang="en-US" sz="5400" dirty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夜</a:t>
            </a:r>
            <a:r>
              <a:rPr lang="ja-JP" altLang="en-US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は</a:t>
            </a:r>
            <a:r>
              <a:rPr lang="ja-JP" altLang="en-US" sz="5400" dirty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何</a:t>
            </a:r>
            <a:r>
              <a:rPr lang="ja-JP" altLang="en-US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か</a:t>
            </a:r>
            <a:r>
              <a:rPr lang="ja-JP" altLang="en-US" sz="5400" dirty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予定</a:t>
            </a:r>
            <a:r>
              <a:rPr lang="ja-JP" altLang="en-US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あるの</a:t>
            </a:r>
            <a:r>
              <a:rPr lang="en-US" altLang="ja-JP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/>
            </a:r>
            <a:br>
              <a:rPr lang="en-US" altLang="ja-JP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</a:br>
            <a:r>
              <a:rPr lang="ja-JP" altLang="en-US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ブライアント？</a:t>
            </a:r>
            <a:endParaRPr kumimoji="1" lang="ja-JP" altLang="en-US" sz="5400" dirty="0">
              <a:latin typeface="07ロゴたいぷゴシック7" panose="02000600000000000000" pitchFamily="50" charset="-128"/>
              <a:ea typeface="07ロゴたいぷゴシック7" panose="02000600000000000000" pitchFamily="50" charset="-128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21124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97648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889686" y="1427162"/>
            <a:ext cx="10906898" cy="1143042"/>
          </a:xfrm>
        </p:spPr>
        <p:txBody>
          <a:bodyPr>
            <a:noAutofit/>
          </a:bodyPr>
          <a:lstStyle/>
          <a:p>
            <a:pPr algn="l"/>
            <a:r>
              <a:rPr lang="en-US" altLang="ja-JP" dirty="0" smtClean="0"/>
              <a:t>- Hey, Indy, mom said </a:t>
            </a:r>
            <a:br>
              <a:rPr lang="en-US" altLang="ja-JP" dirty="0" smtClean="0"/>
            </a:br>
            <a:r>
              <a:rPr lang="en-US" altLang="ja-JP" dirty="0" smtClean="0"/>
              <a:t>Bryant Bailey is here.</a:t>
            </a:r>
            <a:endParaRPr kumimoji="1" lang="ja-JP" altLang="en-US" dirty="0"/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21124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015817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026675" y="2345793"/>
            <a:ext cx="10365389" cy="1175995"/>
          </a:xfrm>
        </p:spPr>
        <p:txBody>
          <a:bodyPr>
            <a:noAutofit/>
          </a:bodyPr>
          <a:lstStyle/>
          <a:p>
            <a:pPr algn="l"/>
            <a:r>
              <a:rPr lang="en-US" altLang="ja-JP" dirty="0" smtClean="0"/>
              <a:t>We’re having a few friends over to hang out and watch a movie.</a:t>
            </a:r>
            <a:endParaRPr kumimoji="1" lang="ja-JP" altLang="en-US" dirty="0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21124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718717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263611" y="2332274"/>
            <a:ext cx="11928389" cy="1143042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lang="ja-JP" altLang="en-US" sz="5400" dirty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何人</a:t>
            </a:r>
            <a:r>
              <a:rPr lang="ja-JP" altLang="en-US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かの友だちが集まっておしゃべりしたり映画を観たりするの</a:t>
            </a:r>
            <a:endParaRPr kumimoji="1" lang="ja-JP" altLang="en-US" sz="5400" dirty="0">
              <a:latin typeface="07ロゴたいぷゴシック7" panose="02000600000000000000" pitchFamily="50" charset="-128"/>
              <a:ea typeface="07ロゴたいぷゴシック7" panose="02000600000000000000" pitchFamily="50" charset="-128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21124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718074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33168" y="1384230"/>
            <a:ext cx="11178746" cy="1358971"/>
          </a:xfrm>
        </p:spPr>
        <p:txBody>
          <a:bodyPr>
            <a:noAutofit/>
          </a:bodyPr>
          <a:lstStyle/>
          <a:p>
            <a:pPr algn="l"/>
            <a:r>
              <a:rPr kumimoji="1" lang="en-US" altLang="ja-JP" dirty="0" smtClean="0"/>
              <a:t>You </a:t>
            </a:r>
            <a:r>
              <a:rPr kumimoji="1" lang="en-US" altLang="ja-JP" dirty="0" err="1" smtClean="0"/>
              <a:t>wanna</a:t>
            </a:r>
            <a:r>
              <a:rPr kumimoji="1" lang="en-US" altLang="ja-JP" dirty="0" smtClean="0"/>
              <a:t> come?</a:t>
            </a:r>
            <a:endParaRPr kumimoji="1" lang="ja-JP" altLang="en-US" dirty="0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21124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1657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16692" y="1549679"/>
            <a:ext cx="10808044" cy="1143042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kumimoji="1" lang="ja-JP" altLang="en-US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あなたも来る？</a:t>
            </a:r>
            <a:endParaRPr kumimoji="1" lang="ja-JP" altLang="en-US" sz="5400" dirty="0">
              <a:latin typeface="07ロゴたいぷゴシック7" panose="02000600000000000000" pitchFamily="50" charset="-128"/>
              <a:ea typeface="07ロゴたいぷゴシック7" panose="02000600000000000000" pitchFamily="50" charset="-128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21124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212102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013253" y="1764913"/>
            <a:ext cx="10223157" cy="1192471"/>
          </a:xfrm>
        </p:spPr>
        <p:txBody>
          <a:bodyPr>
            <a:noAutofit/>
          </a:bodyPr>
          <a:lstStyle/>
          <a:p>
            <a:pPr algn="l"/>
            <a:r>
              <a:rPr kumimoji="1" lang="en-US" altLang="ja-JP" dirty="0" smtClean="0"/>
              <a:t>- Sure. That sounds fun.</a:t>
            </a:r>
            <a:endParaRPr kumimoji="1" lang="ja-JP" altLang="en-US" dirty="0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21124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096114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268627" y="2231615"/>
            <a:ext cx="9144000" cy="1143042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kumimoji="1" lang="ja-JP" altLang="en-US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うん、楽しそうだね</a:t>
            </a:r>
            <a:endParaRPr kumimoji="1" lang="ja-JP" altLang="en-US" sz="5400" dirty="0">
              <a:latin typeface="07ロゴたいぷゴシック7" panose="02000600000000000000" pitchFamily="50" charset="-128"/>
              <a:ea typeface="07ロゴたいぷゴシック7" panose="02000600000000000000" pitchFamily="50" charset="-128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21124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721967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889687" y="1484826"/>
            <a:ext cx="9704173" cy="1192471"/>
          </a:xfrm>
        </p:spPr>
        <p:txBody>
          <a:bodyPr>
            <a:noAutofit/>
          </a:bodyPr>
          <a:lstStyle/>
          <a:p>
            <a:pPr algn="l"/>
            <a:r>
              <a:rPr lang="en-US" altLang="ja-JP" dirty="0" smtClean="0"/>
              <a:t>-Jayda, </a:t>
            </a:r>
            <a:r>
              <a:rPr lang="en-US" altLang="ja-JP" dirty="0"/>
              <a:t>mom said </a:t>
            </a:r>
            <a:r>
              <a:rPr lang="en-US" altLang="ja-JP" dirty="0" smtClean="0"/>
              <a:t>Bryant’s </a:t>
            </a:r>
            <a:r>
              <a:rPr lang="en-US" altLang="ja-JP" dirty="0"/>
              <a:t>here.</a:t>
            </a:r>
            <a:endParaRPr kumimoji="1" lang="ja-JP" altLang="en-US" dirty="0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21124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167699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095632" y="2225182"/>
            <a:ext cx="10099590" cy="1143042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kumimoji="1" lang="ja-JP" altLang="en-US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ジェイダ、ママがブライアントが来てるって言ってるけど</a:t>
            </a:r>
            <a:endParaRPr kumimoji="1" lang="ja-JP" altLang="en-US" sz="5400" dirty="0">
              <a:latin typeface="07ロゴたいぷゴシック7" panose="02000600000000000000" pitchFamily="50" charset="-128"/>
              <a:ea typeface="07ロゴたいぷゴシック7" panose="02000600000000000000" pitchFamily="50" charset="-128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21124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613774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30877" y="1262406"/>
            <a:ext cx="10050162" cy="1192471"/>
          </a:xfrm>
        </p:spPr>
        <p:txBody>
          <a:bodyPr>
            <a:noAutofit/>
          </a:bodyPr>
          <a:lstStyle/>
          <a:p>
            <a:pPr algn="l"/>
            <a:r>
              <a:rPr kumimoji="1" lang="en-US" altLang="ja-JP" dirty="0" smtClean="0"/>
              <a:t>- He is, we’re in the attic.</a:t>
            </a:r>
            <a:endParaRPr kumimoji="1" lang="ja-JP" altLang="en-US" dirty="0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21124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172072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67265" y="1715487"/>
            <a:ext cx="10518096" cy="1143042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kumimoji="1" lang="ja-JP" altLang="en-US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いるわ</a:t>
            </a:r>
            <a:r>
              <a:rPr kumimoji="1" lang="ja-JP" altLang="en-US" sz="540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よ、屋根裏部屋に</a:t>
            </a:r>
            <a:endParaRPr kumimoji="1" lang="ja-JP" altLang="en-US" sz="5400" dirty="0">
              <a:latin typeface="07ロゴたいぷゴシック7" panose="02000600000000000000" pitchFamily="50" charset="-128"/>
              <a:ea typeface="07ロゴたいぷゴシック7" panose="02000600000000000000" pitchFamily="50" charset="-128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21124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12472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205945" y="2480555"/>
            <a:ext cx="11887201" cy="1143042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kumimoji="1" lang="ja-JP" altLang="en-US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ねぇ、インディ、ママがブライアントがここに来てるって言ってるけど</a:t>
            </a:r>
            <a:endParaRPr kumimoji="1" lang="ja-JP" altLang="en-US" sz="5400" dirty="0">
              <a:latin typeface="07ロゴたいぷゴシック7" panose="02000600000000000000" pitchFamily="50" charset="-128"/>
              <a:ea typeface="07ロゴたいぷゴシック7" panose="02000600000000000000" pitchFamily="50" charset="-128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21124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214405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63827" y="1641346"/>
            <a:ext cx="10485144" cy="1143042"/>
          </a:xfrm>
        </p:spPr>
        <p:txBody>
          <a:bodyPr>
            <a:noAutofit/>
          </a:bodyPr>
          <a:lstStyle/>
          <a:p>
            <a:pPr algn="l"/>
            <a:r>
              <a:rPr kumimoji="1" lang="en-US" altLang="ja-JP" dirty="0" smtClean="0"/>
              <a:t>- How long have you been here?</a:t>
            </a:r>
            <a:endParaRPr kumimoji="1" lang="ja-JP" altLang="en-US" dirty="0"/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21124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434032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98404" y="1778533"/>
            <a:ext cx="10699325" cy="1143042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lang="ja-JP" altLang="en-US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どのくらい</a:t>
            </a:r>
            <a:r>
              <a:rPr lang="ja-JP" altLang="en-US" sz="5400" dirty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前</a:t>
            </a:r>
            <a:r>
              <a:rPr lang="ja-JP" altLang="en-US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から</a:t>
            </a:r>
            <a:r>
              <a:rPr lang="ja-JP" altLang="en-US" sz="5400" dirty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来</a:t>
            </a:r>
            <a:r>
              <a:rPr lang="ja-JP" altLang="en-US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てたの？</a:t>
            </a:r>
            <a:endParaRPr kumimoji="1" lang="ja-JP" altLang="en-US" sz="5400" dirty="0">
              <a:latin typeface="07ロゴたいぷゴシック7" panose="02000600000000000000" pitchFamily="50" charset="-128"/>
              <a:ea typeface="07ロゴたいぷゴシック7" panose="02000600000000000000" pitchFamily="50" charset="-128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21124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732457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88540" y="1904957"/>
            <a:ext cx="11145795" cy="1143042"/>
          </a:xfrm>
        </p:spPr>
        <p:txBody>
          <a:bodyPr>
            <a:noAutofit/>
          </a:bodyPr>
          <a:lstStyle/>
          <a:p>
            <a:pPr algn="l"/>
            <a:r>
              <a:rPr kumimoji="1" lang="en-US" altLang="ja-JP" dirty="0" smtClean="0"/>
              <a:t>- Uh, well Indy and I have been talking for a while.</a:t>
            </a:r>
            <a:endParaRPr kumimoji="1" lang="ja-JP" altLang="en-US" dirty="0"/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21124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757262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891313" y="1653715"/>
            <a:ext cx="11053552" cy="1143042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kumimoji="1" lang="ja-JP" altLang="en-US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インディと話してるところなんだ</a:t>
            </a:r>
            <a:endParaRPr kumimoji="1" lang="ja-JP" altLang="en-US" sz="5400" dirty="0">
              <a:latin typeface="07ロゴたいぷゴシック7" panose="02000600000000000000" pitchFamily="50" charset="-128"/>
              <a:ea typeface="07ロゴたいぷゴシック7" panose="02000600000000000000" pitchFamily="50" charset="-128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21124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533711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68411" y="1753820"/>
            <a:ext cx="11689492" cy="1143042"/>
          </a:xfrm>
        </p:spPr>
        <p:txBody>
          <a:bodyPr>
            <a:noAutofit/>
          </a:bodyPr>
          <a:lstStyle/>
          <a:p>
            <a:pPr algn="l"/>
            <a:r>
              <a:rPr kumimoji="1" lang="en-US" altLang="ja-JP" dirty="0" smtClean="0"/>
              <a:t>Quite, quite awhile, actually.</a:t>
            </a:r>
            <a:endParaRPr kumimoji="1" lang="ja-JP" altLang="en-US" dirty="0"/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21124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248171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00217" y="1668119"/>
            <a:ext cx="11277600" cy="1143042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kumimoji="1" lang="ja-JP" altLang="en-US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あ、ずいぶん長居しちゃったな</a:t>
            </a:r>
            <a:endParaRPr kumimoji="1" lang="ja-JP" altLang="en-US" sz="5400" dirty="0">
              <a:latin typeface="07ロゴたいぷゴシック7" panose="02000600000000000000" pitchFamily="50" charset="-128"/>
              <a:ea typeface="07ロゴたいぷゴシック7" panose="02000600000000000000" pitchFamily="50" charset="-128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21124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631194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873210" y="1747387"/>
            <a:ext cx="10816282" cy="1143042"/>
          </a:xfrm>
        </p:spPr>
        <p:txBody>
          <a:bodyPr>
            <a:noAutofit/>
          </a:bodyPr>
          <a:lstStyle/>
          <a:p>
            <a:pPr algn="l"/>
            <a:r>
              <a:rPr lang="en-US" altLang="ja-JP" dirty="0" smtClean="0"/>
              <a:t>I should get going.</a:t>
            </a:r>
            <a:endParaRPr kumimoji="1" lang="ja-JP" altLang="en-US" dirty="0"/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21124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123129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91979" y="1500253"/>
            <a:ext cx="8369643" cy="1143042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kumimoji="1" lang="ja-JP" altLang="en-US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もう行かなくちゃ</a:t>
            </a:r>
            <a:endParaRPr kumimoji="1" lang="ja-JP" altLang="en-US" sz="5400" dirty="0">
              <a:latin typeface="07ロゴたいぷゴシック7" panose="02000600000000000000" pitchFamily="50" charset="-128"/>
              <a:ea typeface="07ロゴたいぷゴシック7" panose="02000600000000000000" pitchFamily="50" charset="-128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21124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872506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070919" y="1460114"/>
            <a:ext cx="9267568" cy="1143042"/>
          </a:xfrm>
        </p:spPr>
        <p:txBody>
          <a:bodyPr>
            <a:noAutofit/>
          </a:bodyPr>
          <a:lstStyle/>
          <a:p>
            <a:pPr algn="l"/>
            <a:r>
              <a:rPr kumimoji="1" lang="en-US" altLang="ja-JP" dirty="0" smtClean="0"/>
              <a:t>You don’t have to go.</a:t>
            </a:r>
            <a:endParaRPr kumimoji="1" lang="ja-JP" altLang="en-US" dirty="0"/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21124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824484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90834" y="1615579"/>
            <a:ext cx="11582400" cy="1143042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lang="ja-JP" altLang="en-US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まだ、行かなくて</a:t>
            </a:r>
            <a:r>
              <a:rPr lang="ja-JP" altLang="en-US" sz="5400" dirty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も</a:t>
            </a:r>
            <a:r>
              <a:rPr lang="ja-JP" altLang="en-US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いいじゃない</a:t>
            </a:r>
            <a:endParaRPr kumimoji="1" lang="ja-JP" altLang="en-US" sz="5400" dirty="0">
              <a:latin typeface="07ロゴたいぷゴシック7" panose="02000600000000000000" pitchFamily="50" charset="-128"/>
              <a:ea typeface="07ロゴたいぷゴシック7" panose="02000600000000000000" pitchFamily="50" charset="-128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21124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78173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63826" y="1682535"/>
            <a:ext cx="9753601" cy="1143042"/>
          </a:xfrm>
        </p:spPr>
        <p:txBody>
          <a:bodyPr>
            <a:noAutofit/>
          </a:bodyPr>
          <a:lstStyle/>
          <a:p>
            <a:pPr algn="l"/>
            <a:r>
              <a:rPr kumimoji="1" lang="en-US" altLang="ja-JP" dirty="0" smtClean="0"/>
              <a:t>So you are here.</a:t>
            </a:r>
            <a:endParaRPr kumimoji="1" lang="ja-JP" altLang="en-US" dirty="0"/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21124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410858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63827" y="1682535"/>
            <a:ext cx="9144000" cy="1143042"/>
          </a:xfrm>
        </p:spPr>
        <p:txBody>
          <a:bodyPr>
            <a:noAutofit/>
          </a:bodyPr>
          <a:lstStyle/>
          <a:p>
            <a:pPr algn="l"/>
            <a:r>
              <a:rPr kumimoji="1" lang="en-US" altLang="ja-JP" dirty="0" smtClean="0"/>
              <a:t>- Got homework.</a:t>
            </a:r>
            <a:endParaRPr kumimoji="1" lang="ja-JP" altLang="en-US" dirty="0"/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21124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978397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252151" y="1650951"/>
            <a:ext cx="8641492" cy="1143042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kumimoji="1" lang="ja-JP" altLang="en-US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宿題があるんだ</a:t>
            </a:r>
            <a:endParaRPr kumimoji="1" lang="ja-JP" altLang="en-US" sz="5400" dirty="0">
              <a:latin typeface="07ロゴたいぷゴシック7" panose="02000600000000000000" pitchFamily="50" charset="-128"/>
              <a:ea typeface="07ロゴたいぷゴシック7" panose="02000600000000000000" pitchFamily="50" charset="-128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21124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2670599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095631" y="1633108"/>
            <a:ext cx="10816282" cy="1143042"/>
          </a:xfrm>
        </p:spPr>
        <p:txBody>
          <a:bodyPr>
            <a:noAutofit/>
          </a:bodyPr>
          <a:lstStyle/>
          <a:p>
            <a:pPr algn="l"/>
            <a:r>
              <a:rPr kumimoji="1" lang="en-US" altLang="ja-JP" dirty="0" smtClean="0"/>
              <a:t>- It’s Friday.</a:t>
            </a:r>
            <a:endParaRPr kumimoji="1" lang="ja-JP" altLang="en-US" dirty="0"/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21124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025575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848497" y="1796814"/>
            <a:ext cx="11252886" cy="1143042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kumimoji="1" lang="ja-JP" altLang="en-US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今日は金曜日でしょ</a:t>
            </a:r>
            <a:endParaRPr kumimoji="1" lang="ja-JP" altLang="en-US" sz="5400" dirty="0">
              <a:latin typeface="07ロゴたいぷゴシック7" panose="02000600000000000000" pitchFamily="50" charset="-128"/>
              <a:ea typeface="07ロゴたいぷゴシック7" panose="02000600000000000000" pitchFamily="50" charset="-128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21124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7284541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15763" y="1756675"/>
            <a:ext cx="9366421" cy="1143042"/>
          </a:xfrm>
        </p:spPr>
        <p:txBody>
          <a:bodyPr>
            <a:noAutofit/>
          </a:bodyPr>
          <a:lstStyle/>
          <a:p>
            <a:pPr algn="l"/>
            <a:r>
              <a:rPr kumimoji="1" lang="en-US" altLang="ja-JP" dirty="0" smtClean="0"/>
              <a:t>- I’m committed.</a:t>
            </a:r>
            <a:endParaRPr kumimoji="1" lang="ja-JP" altLang="en-US" dirty="0"/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21124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102145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301579" y="2118088"/>
            <a:ext cx="7241059" cy="1143042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kumimoji="1" lang="ja-JP" altLang="en-US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やると決めてるんだ</a:t>
            </a:r>
            <a:endParaRPr kumimoji="1" lang="ja-JP" altLang="en-US" sz="5400" dirty="0">
              <a:latin typeface="07ロゴたいぷゴシック7" panose="02000600000000000000" pitchFamily="50" charset="-128"/>
              <a:ea typeface="07ロゴたいぷゴシック7" panose="02000600000000000000" pitchFamily="50" charset="-128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21124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2918589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40476" y="1328307"/>
            <a:ext cx="9366421" cy="1143042"/>
          </a:xfrm>
        </p:spPr>
        <p:txBody>
          <a:bodyPr>
            <a:noAutofit/>
          </a:bodyPr>
          <a:lstStyle/>
          <a:p>
            <a:pPr algn="l"/>
            <a:r>
              <a:rPr kumimoji="1" lang="en-US" altLang="ja-JP" dirty="0" smtClean="0"/>
              <a:t>I’ll see you all tomorrow.</a:t>
            </a:r>
            <a:endParaRPr kumimoji="1" lang="ja-JP" altLang="en-US" dirty="0"/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21124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3733030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56952" y="1360207"/>
            <a:ext cx="8954529" cy="1143042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kumimoji="1" lang="ja-JP" altLang="en-US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じゃあ、みんな、また明日</a:t>
            </a:r>
            <a:endParaRPr kumimoji="1" lang="ja-JP" altLang="en-US" sz="5400" dirty="0">
              <a:latin typeface="07ロゴたいぷゴシック7" panose="02000600000000000000" pitchFamily="50" charset="-128"/>
              <a:ea typeface="07ロゴたいぷゴシック7" panose="02000600000000000000" pitchFamily="50" charset="-128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21124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90371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94486" y="2053238"/>
            <a:ext cx="10058402" cy="1192471"/>
          </a:xfrm>
        </p:spPr>
        <p:txBody>
          <a:bodyPr>
            <a:noAutofit/>
          </a:bodyPr>
          <a:lstStyle/>
          <a:p>
            <a:pPr algn="l"/>
            <a:r>
              <a:rPr kumimoji="1" lang="en-US" altLang="ja-JP" sz="9600" dirty="0">
                <a:latin typeface="Bradley Hand ITC" panose="03070402050302030203" pitchFamily="66" charset="0"/>
              </a:rPr>
              <a:t>To be continued.</a:t>
            </a:r>
            <a:endParaRPr kumimoji="1" lang="ja-JP" altLang="en-US" sz="9600" dirty="0">
              <a:latin typeface="Bradley Hand ITC" panose="03070402050302030203" pitchFamily="66" charset="0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21124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19334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202723" y="1681485"/>
            <a:ext cx="8616780" cy="1143042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kumimoji="1" lang="ja-JP" altLang="en-US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来てくれたのね</a:t>
            </a:r>
            <a:endParaRPr kumimoji="1" lang="ja-JP" altLang="en-US" sz="5400" dirty="0">
              <a:latin typeface="07ロゴたいぷゴシック7" panose="02000600000000000000" pitchFamily="50" charset="-128"/>
              <a:ea typeface="07ロゴたいぷゴシック7" panose="02000600000000000000" pitchFamily="50" charset="-128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21124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69489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8984" y="1764913"/>
            <a:ext cx="10873080" cy="1143042"/>
          </a:xfrm>
        </p:spPr>
        <p:txBody>
          <a:bodyPr>
            <a:noAutofit/>
          </a:bodyPr>
          <a:lstStyle/>
          <a:p>
            <a:pPr algn="l"/>
            <a:r>
              <a:rPr lang="en-US" altLang="ja-JP" dirty="0" smtClean="0"/>
              <a:t>- So, Bryant, what brings you here?</a:t>
            </a:r>
            <a:br>
              <a:rPr lang="en-US" altLang="ja-JP" dirty="0" smtClean="0"/>
            </a:br>
            <a:r>
              <a:rPr lang="ja-JP" altLang="en-US" dirty="0"/>
              <a:t>　</a:t>
            </a:r>
            <a:r>
              <a:rPr lang="en-US" altLang="ja-JP" dirty="0" smtClean="0"/>
              <a:t>How are you doing?</a:t>
            </a:r>
            <a:endParaRPr kumimoji="1" lang="ja-JP" altLang="en-US" dirty="0"/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21124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64443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5059" y="3345526"/>
            <a:ext cx="10470292" cy="798106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kumimoji="1" lang="ja-JP" altLang="en-US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ブライアント、来てくれたなんていったいどういうわけ？</a:t>
            </a:r>
            <a:r>
              <a:rPr kumimoji="1" lang="en-US" altLang="ja-JP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/>
            </a:r>
            <a:br>
              <a:rPr kumimoji="1" lang="en-US" altLang="ja-JP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</a:br>
            <a:r>
              <a:rPr kumimoji="1" lang="ja-JP" altLang="en-US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何かあったの？</a:t>
            </a:r>
            <a:endParaRPr kumimoji="1" lang="ja-JP" altLang="en-US" sz="5400" dirty="0">
              <a:latin typeface="07ロゴたいぷゴシック7" panose="02000600000000000000" pitchFamily="50" charset="-128"/>
              <a:ea typeface="07ロゴたいぷゴシック7" panose="02000600000000000000" pitchFamily="50" charset="-128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21124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69603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037968" y="1435400"/>
            <a:ext cx="10569146" cy="1143042"/>
          </a:xfrm>
        </p:spPr>
        <p:txBody>
          <a:bodyPr>
            <a:noAutofit/>
          </a:bodyPr>
          <a:lstStyle/>
          <a:p>
            <a:pPr algn="l"/>
            <a:r>
              <a:rPr kumimoji="1" lang="en-US" altLang="ja-JP" dirty="0" smtClean="0"/>
              <a:t>I’m good. I was just talking to Indy.</a:t>
            </a:r>
            <a:endParaRPr kumimoji="1" lang="ja-JP" altLang="en-US" dirty="0"/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21124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00059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428367" y="1525712"/>
            <a:ext cx="11267739" cy="1143042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kumimoji="1" lang="ja-JP" altLang="en-US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ちょっとインディーに話があってね</a:t>
            </a:r>
            <a:endParaRPr kumimoji="1" lang="ja-JP" altLang="en-US" sz="5400" dirty="0">
              <a:latin typeface="07ロゴたいぷゴシック7" panose="02000600000000000000" pitchFamily="50" charset="-128"/>
              <a:ea typeface="07ロゴたいぷゴシック7" panose="02000600000000000000" pitchFamily="50" charset="-128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21124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23980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1466</TotalTime>
  <Words>319</Words>
  <Application>Microsoft Office PowerPoint</Application>
  <PresentationFormat>ワイド画面</PresentationFormat>
  <Paragraphs>47</Paragraphs>
  <Slides>48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48</vt:i4>
      </vt:variant>
    </vt:vector>
  </HeadingPairs>
  <TitlesOfParts>
    <vt:vector size="55" baseType="lpstr">
      <vt:lpstr>07ロゴたいぷゴシック7</vt:lpstr>
      <vt:lpstr>ＭＳ Ｐゴシック</vt:lpstr>
      <vt:lpstr>Arial</vt:lpstr>
      <vt:lpstr>Bradley Hand ITC</vt:lpstr>
      <vt:lpstr>Calibri</vt:lpstr>
      <vt:lpstr>Calibri Light</vt:lpstr>
      <vt:lpstr>Office テーマ</vt:lpstr>
      <vt:lpstr>PowerPoint プレゼンテーション</vt:lpstr>
      <vt:lpstr>- Hey, Indy, mom said  Bryant Bailey is here.</vt:lpstr>
      <vt:lpstr>ねぇ、インディ、ママがブライアントがここに来てるって言ってるけど</vt:lpstr>
      <vt:lpstr>So you are here.</vt:lpstr>
      <vt:lpstr>来てくれたのね</vt:lpstr>
      <vt:lpstr>- So, Bryant, what brings you here? 　How are you doing?</vt:lpstr>
      <vt:lpstr>ブライアント、来てくれたなんていったいどういうわけ？ 何かあったの？</vt:lpstr>
      <vt:lpstr>I’m good. I was just talking to Indy.</vt:lpstr>
      <vt:lpstr>ちょっとインディーに話があってね</vt:lpstr>
      <vt:lpstr>‐ About what?</vt:lpstr>
      <vt:lpstr>何の話？</vt:lpstr>
      <vt:lpstr>- Death.</vt:lpstr>
      <vt:lpstr>「死」についてよ</vt:lpstr>
      <vt:lpstr>Is Clarise done with  her presentation yet?</vt:lpstr>
      <vt:lpstr>おばさんのお茶会は終わったの？</vt:lpstr>
      <vt:lpstr>- Yes, thankfully it just ended.</vt:lpstr>
      <vt:lpstr>やっと終わってホッとしたわ</vt:lpstr>
      <vt:lpstr>So what are you doing tomorrow night, Bryant?</vt:lpstr>
      <vt:lpstr>明日の夜は何か予定あるの ブライアント？</vt:lpstr>
      <vt:lpstr>We’re having a few friends over to hang out and watch a movie.</vt:lpstr>
      <vt:lpstr>何人かの友だちが集まっておしゃべりしたり映画を観たりするの</vt:lpstr>
      <vt:lpstr>You wanna come?</vt:lpstr>
      <vt:lpstr>あなたも来る？</vt:lpstr>
      <vt:lpstr>- Sure. That sounds fun.</vt:lpstr>
      <vt:lpstr>うん、楽しそうだね</vt:lpstr>
      <vt:lpstr>-Jayda, mom said Bryant’s here.</vt:lpstr>
      <vt:lpstr>ジェイダ、ママがブライアントが来てるって言ってるけど</vt:lpstr>
      <vt:lpstr>- He is, we’re in the attic.</vt:lpstr>
      <vt:lpstr>いるわよ、屋根裏部屋に</vt:lpstr>
      <vt:lpstr>- How long have you been here?</vt:lpstr>
      <vt:lpstr>どのくらい前から来てたの？</vt:lpstr>
      <vt:lpstr>- Uh, well Indy and I have been talking for a while.</vt:lpstr>
      <vt:lpstr>インディと話してるところなんだ</vt:lpstr>
      <vt:lpstr>Quite, quite awhile, actually.</vt:lpstr>
      <vt:lpstr>あ、ずいぶん長居しちゃったな</vt:lpstr>
      <vt:lpstr>I should get going.</vt:lpstr>
      <vt:lpstr>もう行かなくちゃ</vt:lpstr>
      <vt:lpstr>You don’t have to go.</vt:lpstr>
      <vt:lpstr>まだ、行かなくてもいいじゃない</vt:lpstr>
      <vt:lpstr>- Got homework.</vt:lpstr>
      <vt:lpstr>宿題があるんだ</vt:lpstr>
      <vt:lpstr>- It’s Friday.</vt:lpstr>
      <vt:lpstr>今日は金曜日でしょ</vt:lpstr>
      <vt:lpstr>- I’m committed.</vt:lpstr>
      <vt:lpstr>やると決めてるんだ</vt:lpstr>
      <vt:lpstr>I’ll see you all tomorrow.</vt:lpstr>
      <vt:lpstr>じゃあ、みんな、また明日</vt:lpstr>
      <vt:lpstr>To be continued.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映画で英語①</dc:title>
  <dc:creator>e-lab</dc:creator>
  <cp:lastModifiedBy>e-lab Corp.</cp:lastModifiedBy>
  <cp:revision>139</cp:revision>
  <dcterms:created xsi:type="dcterms:W3CDTF">2020-09-25T07:25:23Z</dcterms:created>
  <dcterms:modified xsi:type="dcterms:W3CDTF">2021-01-23T01:47:08Z</dcterms:modified>
  <cp:contentStatus>最終版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