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7" r:id="rId2"/>
    <p:sldId id="329" r:id="rId3"/>
    <p:sldId id="328" r:id="rId4"/>
    <p:sldId id="383" r:id="rId5"/>
    <p:sldId id="384" r:id="rId6"/>
    <p:sldId id="327" r:id="rId7"/>
    <p:sldId id="330" r:id="rId8"/>
    <p:sldId id="256" r:id="rId9"/>
    <p:sldId id="267" r:id="rId10"/>
    <p:sldId id="297" r:id="rId11"/>
    <p:sldId id="298" r:id="rId12"/>
    <p:sldId id="257" r:id="rId13"/>
    <p:sldId id="268" r:id="rId14"/>
    <p:sldId id="261" r:id="rId15"/>
    <p:sldId id="271" r:id="rId16"/>
    <p:sldId id="262" r:id="rId17"/>
    <p:sldId id="290" r:id="rId18"/>
    <p:sldId id="289" r:id="rId19"/>
    <p:sldId id="272" r:id="rId20"/>
    <p:sldId id="264" r:id="rId21"/>
    <p:sldId id="274" r:id="rId22"/>
    <p:sldId id="265" r:id="rId23"/>
    <p:sldId id="275" r:id="rId24"/>
    <p:sldId id="277" r:id="rId25"/>
    <p:sldId id="278" r:id="rId26"/>
    <p:sldId id="279" r:id="rId27"/>
    <p:sldId id="280" r:id="rId28"/>
    <p:sldId id="331" r:id="rId29"/>
    <p:sldId id="332" r:id="rId30"/>
    <p:sldId id="295" r:id="rId31"/>
    <p:sldId id="296" r:id="rId32"/>
    <p:sldId id="299" r:id="rId33"/>
    <p:sldId id="300" r:id="rId34"/>
    <p:sldId id="303" r:id="rId35"/>
    <p:sldId id="304" r:id="rId36"/>
    <p:sldId id="333" r:id="rId37"/>
    <p:sldId id="334" r:id="rId38"/>
    <p:sldId id="335" r:id="rId39"/>
    <p:sldId id="336" r:id="rId40"/>
    <p:sldId id="337" r:id="rId41"/>
    <p:sldId id="338" r:id="rId42"/>
    <p:sldId id="339" r:id="rId43"/>
    <p:sldId id="340" r:id="rId44"/>
    <p:sldId id="341" r:id="rId45"/>
    <p:sldId id="342" r:id="rId46"/>
    <p:sldId id="385" r:id="rId47"/>
    <p:sldId id="386" r:id="rId48"/>
    <p:sldId id="343" r:id="rId49"/>
    <p:sldId id="344" r:id="rId50"/>
    <p:sldId id="345" r:id="rId51"/>
    <p:sldId id="346" r:id="rId52"/>
    <p:sldId id="347" r:id="rId53"/>
    <p:sldId id="348" r:id="rId54"/>
    <p:sldId id="349" r:id="rId55"/>
    <p:sldId id="350" r:id="rId56"/>
    <p:sldId id="351" r:id="rId57"/>
    <p:sldId id="352" r:id="rId58"/>
    <p:sldId id="353" r:id="rId59"/>
    <p:sldId id="354" r:id="rId60"/>
    <p:sldId id="355" r:id="rId61"/>
    <p:sldId id="356" r:id="rId62"/>
    <p:sldId id="357" r:id="rId63"/>
    <p:sldId id="358" r:id="rId64"/>
    <p:sldId id="359" r:id="rId65"/>
    <p:sldId id="360" r:id="rId66"/>
    <p:sldId id="291" r:id="rId6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4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2021/1/23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933" y="1258636"/>
            <a:ext cx="11882134" cy="4340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89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92195" y="1674297"/>
            <a:ext cx="8180173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‐ They just pretty much leave you alone up here?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9041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4626" y="2332274"/>
            <a:ext cx="1049500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君一人だけあまりにも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放りっぱなしだよな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37046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86247" y="1287121"/>
            <a:ext cx="10733903" cy="137370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I actually prefer to be alone.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19" y="1719647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は放っておかれるのが好きなの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62681" y="1616630"/>
            <a:ext cx="10816281" cy="1184235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kumimoji="1" lang="en-US" altLang="ja-JP" dirty="0" smtClean="0"/>
              <a:t>Hint </a:t>
            </a:r>
            <a:r>
              <a:rPr kumimoji="1" lang="en-US" altLang="ja-JP" dirty="0" err="1" smtClean="0"/>
              <a:t>hint</a:t>
            </a:r>
            <a:r>
              <a:rPr kumimoji="1"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7" y="1756677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何が言いたいのかわかるよね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25148" y="1718552"/>
            <a:ext cx="7512908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It is different than </a:t>
            </a:r>
            <a:br>
              <a:rPr kumimoji="1" lang="en-US" altLang="ja-JP" dirty="0" smtClean="0"/>
            </a:br>
            <a:r>
              <a:rPr kumimoji="1" lang="en-US" altLang="ja-JP" dirty="0" smtClean="0"/>
              <a:t>the rest of the house</a:t>
            </a:r>
            <a:r>
              <a:rPr lang="en-US" altLang="ja-JP" dirty="0" smtClean="0"/>
              <a:t>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5" y="2249895"/>
            <a:ext cx="107174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ここは他の部屋と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あまりにも違い過ぎる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9644" y="1394213"/>
            <a:ext cx="9704172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Aren’t there any other rooms?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60" y="1450824"/>
            <a:ext cx="1106341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他に部屋は無いの？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9686" y="1427162"/>
            <a:ext cx="975360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So, Jayda and Kaitlyn are your cousins</a:t>
            </a:r>
            <a:r>
              <a:rPr lang="en-US" altLang="ja-JP" dirty="0"/>
              <a:t>,</a:t>
            </a:r>
            <a:r>
              <a:rPr kumimoji="1" lang="en-US" altLang="ja-JP" dirty="0" smtClean="0"/>
              <a:t> right?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01581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6632" y="2757685"/>
            <a:ext cx="10860525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Well, the master bedroom’s on the first floor along with some studies and a guest room</a:t>
            </a:r>
            <a:r>
              <a:rPr lang="ja-JP" altLang="en-US" dirty="0"/>
              <a:t> </a:t>
            </a:r>
            <a:r>
              <a:rPr lang="en-US" altLang="ja-JP" dirty="0" smtClean="0"/>
              <a:t>and four bedroom on the second floor.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03654" y="2185045"/>
            <a:ext cx="1121169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１階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に書斎つきの主寝室と客間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２階には４つのベッドルームね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3168" y="1384230"/>
            <a:ext cx="11178746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So, let me get this straight.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7881" y="1599107"/>
            <a:ext cx="1080804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と言うことは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3" y="1764913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There are six actual bedrooms?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68627" y="2231615"/>
            <a:ext cx="91440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ベッドルームが６つあるってことだよね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812325" y="1377735"/>
            <a:ext cx="9111048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Well, the girls turned </a:t>
            </a:r>
            <a:br>
              <a:rPr kumimoji="1" lang="en-US" altLang="ja-JP" dirty="0" smtClean="0"/>
            </a:br>
            <a:r>
              <a:rPr kumimoji="1" lang="en-US" altLang="ja-JP" dirty="0" smtClean="0"/>
              <a:t>one of them into a playroom.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6" y="2142803"/>
            <a:ext cx="1067623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そのうちの一つをあの子たちが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おもちゃ部屋にしちゃったけどね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0877" y="1262406"/>
            <a:ext cx="1005016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And a guest bedroom.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1788" y="2045000"/>
            <a:ext cx="1004767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でも客間があるよね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1534" y="2076901"/>
            <a:ext cx="822136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ジェイダとケイトリンは君のいとこだよな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21440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41346"/>
            <a:ext cx="1048514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</a:t>
            </a:r>
            <a:r>
              <a:rPr kumimoji="1" lang="en-US" altLang="ja-JP" dirty="0" err="1" smtClean="0"/>
              <a:t>Clarise</a:t>
            </a:r>
            <a:r>
              <a:rPr kumimoji="1" lang="en-US" altLang="ja-JP" dirty="0" smtClean="0"/>
              <a:t> always has that ready for her guests.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2502" y="2058620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おばさんがお客さんのために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って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空けてあるのよ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04801" y="1583681"/>
            <a:ext cx="1147530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So why not put you in the toy room</a:t>
            </a:r>
            <a:br>
              <a:rPr kumimoji="1" lang="en-US" altLang="ja-JP" dirty="0" smtClean="0"/>
            </a:br>
            <a:r>
              <a:rPr kumimoji="1" lang="en-US" altLang="ja-JP" dirty="0" smtClean="0"/>
              <a:t>and </a:t>
            </a:r>
            <a:r>
              <a:rPr lang="en-US" altLang="ja-JP" dirty="0"/>
              <a:t>m</a:t>
            </a:r>
            <a:r>
              <a:rPr kumimoji="1" lang="en-US" altLang="ja-JP" dirty="0" smtClean="0"/>
              <a:t>ove the toys elsewhere?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7172" y="2164461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じゃおもちゃ部屋を使えばいい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おもちゃを他の場所によけて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02508" y="1449020"/>
            <a:ext cx="1168949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really don’t mind.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48171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5" y="1470411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気にしてないから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31194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23784" y="1533204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What are you doing?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123129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6" y="1566156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何をしようとしてるの？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72506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19" y="1460114"/>
            <a:ext cx="926756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know, I’m noisy.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24484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7882" y="1640293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わかってる、ウザ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いよな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78173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5" y="2332274"/>
            <a:ext cx="975360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And Jayda’s the senior and Kaitlyn’s a sophomore like you, right?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10858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7" y="1682535"/>
            <a:ext cx="914400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One question.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78397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2151" y="1650951"/>
            <a:ext cx="864149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一つ質問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67059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95631" y="1633108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Where are all your dolls and stuff?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2557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44844" y="1557917"/>
            <a:ext cx="1197781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君の人形とかぬいぐるみは、どこ？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284541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26293" y="1435399"/>
            <a:ext cx="9366421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My dolls?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021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68628" y="1780336"/>
            <a:ext cx="724105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私の人形？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2918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5676" y="2242707"/>
            <a:ext cx="1015638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Well, yeah, your cousins have so many they needed an extra room for them.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73303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568" y="3224724"/>
            <a:ext cx="11969578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君のいとこたちは別におもちゃ部屋が必要なくらい、たくさん持ってるってことだろ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7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968769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Where are yours?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1465652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52150" y="1508491"/>
            <a:ext cx="924285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</a:t>
            </a:r>
            <a:r>
              <a:rPr kumimoji="1"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は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どこ？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920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14679" y="2167517"/>
            <a:ext cx="1057738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ジェイダは４年生でケイトリンは君と同じ２年生だよな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9489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4313" y="1674298"/>
            <a:ext cx="11063418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I guess I really never have many.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6424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39782" y="2347698"/>
            <a:ext cx="1093984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たくさんのおもちゃなんて持ったことない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0098795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99072" y="1657821"/>
            <a:ext cx="970417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Mom enjoyed experiences more than things.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7062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69557" y="2216943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ママは物よりも経験を与えてくれる人だったから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9498535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12" y="1470411"/>
            <a:ext cx="1033762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Okay, but you were 10.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827947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55588" y="1412401"/>
            <a:ext cx="106515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でも君は１０歳だったわけだろ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630116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5058" y="2447604"/>
            <a:ext cx="1024700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 mean, I expected at least to see a teddy bear or something on your bed.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45865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57" y="3462163"/>
            <a:ext cx="1028082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せめてテディベアの１つくらいベッドの上にあってもいいよな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876523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5374" y="1320069"/>
            <a:ext cx="11607113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Or maybe even things of your mom’s.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63688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6" y="1566153"/>
            <a:ext cx="10692713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あるいはママの遺品とか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5405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46610" y="1336545"/>
            <a:ext cx="960033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Or did I mix that up?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64443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80301" y="1888482"/>
            <a:ext cx="1026434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 the funeral expenses were too high, so. 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17724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97165" y="1343041"/>
            <a:ext cx="10551806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お葬式代が意外に高かったから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724419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63826" y="1682535"/>
            <a:ext cx="108162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So we had to sell a lot of stuff.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633212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75502" y="1417874"/>
            <a:ext cx="115824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いろいろ売らなきゃならなかったの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941858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75241" y="1715741"/>
            <a:ext cx="9911744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The only </a:t>
            </a:r>
            <a:r>
              <a:rPr lang="en-US" altLang="ja-JP" smtClean="0"/>
              <a:t>thing I </a:t>
            </a:r>
            <a:r>
              <a:rPr lang="en-US" altLang="ja-JP" dirty="0" smtClean="0"/>
              <a:t>got to bring with me was my cat.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46098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82594" y="2159279"/>
            <a:ext cx="9827741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そして残ったのが猫だけだったというわけ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369027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5676" y="1780337"/>
            <a:ext cx="10470292" cy="7981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err="1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ごちゃ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混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ぜになってない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か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9603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37968" y="1435400"/>
            <a:ext cx="9737124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No, you’re right.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0059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1630" y="1262101"/>
            <a:ext cx="1059386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ううん、合ってるわ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39547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3980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530</Words>
  <Application>Microsoft Office PowerPoint</Application>
  <PresentationFormat>ワイド画面</PresentationFormat>
  <Paragraphs>65</Paragraphs>
  <Slides>66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66</vt:i4>
      </vt:variant>
    </vt:vector>
  </HeadingPairs>
  <TitlesOfParts>
    <vt:vector size="73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Office テーマ</vt:lpstr>
      <vt:lpstr>PowerPoint プレゼンテーション</vt:lpstr>
      <vt:lpstr>- So, Jayda and Kaitlyn are your cousins, right?</vt:lpstr>
      <vt:lpstr>ジェイダとケイトリンは君のいとこだよな</vt:lpstr>
      <vt:lpstr>- And Jayda’s the senior and Kaitlyn’s a sophomore like you, right?</vt:lpstr>
      <vt:lpstr>ジェイダは４年生でケイトリンは君と同じ２年生だよな</vt:lpstr>
      <vt:lpstr>Or did I mix that up?</vt:lpstr>
      <vt:lpstr>ごちゃ混ぜになってないか？</vt:lpstr>
      <vt:lpstr>- No, you’re right.</vt:lpstr>
      <vt:lpstr>ううん、合ってるわ</vt:lpstr>
      <vt:lpstr>‐ They just pretty much leave you alone up here?</vt:lpstr>
      <vt:lpstr>君一人だけあまりにも 放りっぱなしだよな</vt:lpstr>
      <vt:lpstr>- I actually prefer to be alone.</vt:lpstr>
      <vt:lpstr>私は放っておかれるのが好きなの</vt:lpstr>
      <vt:lpstr>Hint hint.</vt:lpstr>
      <vt:lpstr>何が言いたいのかわかるよね</vt:lpstr>
      <vt:lpstr>- It is different than  the rest of the house.</vt:lpstr>
      <vt:lpstr>ここは他の部屋と あまりにも違い過ぎる</vt:lpstr>
      <vt:lpstr>Aren’t there any other rooms?</vt:lpstr>
      <vt:lpstr>他に部屋は無いの？</vt:lpstr>
      <vt:lpstr>- Well, the master bedroom’s on the first floor along with some studies and a guest room and four bedroom on the second floor.</vt:lpstr>
      <vt:lpstr>１階に書斎つきの主寝室と客間 ２階には４つのベッドルームね</vt:lpstr>
      <vt:lpstr>- So, let me get this straight.</vt:lpstr>
      <vt:lpstr>と言うことは</vt:lpstr>
      <vt:lpstr>There are six actual bedrooms?</vt:lpstr>
      <vt:lpstr>ベッドルームが６つあるってことだよね</vt:lpstr>
      <vt:lpstr>- Well, the girls turned  one of them into a playroom.</vt:lpstr>
      <vt:lpstr>そのうちの一つをあの子たちが おもちゃ部屋にしちゃったけどね</vt:lpstr>
      <vt:lpstr>- And a guest bedroom.</vt:lpstr>
      <vt:lpstr>でも客間があるよね</vt:lpstr>
      <vt:lpstr>- Clarise always has that ready for her guests.</vt:lpstr>
      <vt:lpstr>おばさんがお客さんのためにって空けてあるのよ</vt:lpstr>
      <vt:lpstr>- So why not put you in the toy room and move the toys elsewhere?</vt:lpstr>
      <vt:lpstr>じゃおもちゃ部屋を使えばいい おもちゃを他の場所によけて</vt:lpstr>
      <vt:lpstr>- I really don’t mind.</vt:lpstr>
      <vt:lpstr>気にしてないから</vt:lpstr>
      <vt:lpstr>What are you doing?</vt:lpstr>
      <vt:lpstr>何をしようとしてるの？</vt:lpstr>
      <vt:lpstr>I know, I’m noisy.</vt:lpstr>
      <vt:lpstr>わかってる、ウザいよな</vt:lpstr>
      <vt:lpstr>One question.</vt:lpstr>
      <vt:lpstr>一つ質問</vt:lpstr>
      <vt:lpstr>Where are all your dolls and stuff?</vt:lpstr>
      <vt:lpstr>君の人形とかぬいぐるみは、どこ？</vt:lpstr>
      <vt:lpstr>- My dolls?</vt:lpstr>
      <vt:lpstr>私の人形？</vt:lpstr>
      <vt:lpstr>- Well, yeah, your cousins have so many they needed an extra room for them.</vt:lpstr>
      <vt:lpstr>君のいとこたちは別におもちゃ部屋が必要なくらい、たくさん持ってるってことだろ</vt:lpstr>
      <vt:lpstr>Where are yours?</vt:lpstr>
      <vt:lpstr>君のはどこ？</vt:lpstr>
      <vt:lpstr>- I guess I really never have many.</vt:lpstr>
      <vt:lpstr>たくさんのおもちゃなんて持ったことない</vt:lpstr>
      <vt:lpstr>Mom enjoyed experiences more than things.</vt:lpstr>
      <vt:lpstr>ママは物よりも経験を与えてくれる人だったから</vt:lpstr>
      <vt:lpstr>- Okay, but you were 10.</vt:lpstr>
      <vt:lpstr>でも君は１０歳だったわけだろ</vt:lpstr>
      <vt:lpstr>I mean, I expected at least to see a teddy bear or something on your bed.</vt:lpstr>
      <vt:lpstr>せめてテディベアの１つくらいベッドの上にあってもいいよな </vt:lpstr>
      <vt:lpstr>Or maybe even things of your mom’s.</vt:lpstr>
      <vt:lpstr>あるいはママの遺品とか</vt:lpstr>
      <vt:lpstr>- Well the funeral expenses were too high, so. </vt:lpstr>
      <vt:lpstr>お葬式代が意外に高かったから</vt:lpstr>
      <vt:lpstr>- So we had to sell a lot of stuff.</vt:lpstr>
      <vt:lpstr>いろいろ売らなきゃならなかったの</vt:lpstr>
      <vt:lpstr>The only thing I got to bring with me was my cat.</vt:lpstr>
      <vt:lpstr>そして残ったのが猫だけだったというわけ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141</cp:revision>
  <dcterms:created xsi:type="dcterms:W3CDTF">2020-09-25T07:25:23Z</dcterms:created>
  <dcterms:modified xsi:type="dcterms:W3CDTF">2021-01-23T01:40:17Z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