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87" r:id="rId2"/>
    <p:sldId id="329" r:id="rId3"/>
    <p:sldId id="328" r:id="rId4"/>
    <p:sldId id="383" r:id="rId5"/>
    <p:sldId id="384" r:id="rId6"/>
    <p:sldId id="327" r:id="rId7"/>
    <p:sldId id="330" r:id="rId8"/>
    <p:sldId id="256" r:id="rId9"/>
    <p:sldId id="267" r:id="rId10"/>
    <p:sldId id="297" r:id="rId11"/>
    <p:sldId id="298" r:id="rId12"/>
    <p:sldId id="257" r:id="rId13"/>
    <p:sldId id="268" r:id="rId14"/>
    <p:sldId id="261" r:id="rId15"/>
    <p:sldId id="271" r:id="rId16"/>
    <p:sldId id="262" r:id="rId17"/>
    <p:sldId id="290" r:id="rId18"/>
    <p:sldId id="289" r:id="rId19"/>
    <p:sldId id="272" r:id="rId20"/>
    <p:sldId id="264" r:id="rId21"/>
    <p:sldId id="274" r:id="rId22"/>
    <p:sldId id="265" r:id="rId23"/>
    <p:sldId id="275" r:id="rId24"/>
    <p:sldId id="277" r:id="rId25"/>
    <p:sldId id="278" r:id="rId26"/>
    <p:sldId id="279" r:id="rId27"/>
    <p:sldId id="280" r:id="rId28"/>
    <p:sldId id="331" r:id="rId29"/>
    <p:sldId id="332" r:id="rId30"/>
    <p:sldId id="295" r:id="rId31"/>
    <p:sldId id="296" r:id="rId32"/>
    <p:sldId id="299" r:id="rId33"/>
    <p:sldId id="300" r:id="rId34"/>
    <p:sldId id="303" r:id="rId35"/>
    <p:sldId id="304" r:id="rId36"/>
    <p:sldId id="333" r:id="rId37"/>
    <p:sldId id="334" r:id="rId38"/>
    <p:sldId id="335" r:id="rId39"/>
    <p:sldId id="336" r:id="rId40"/>
    <p:sldId id="337" r:id="rId41"/>
    <p:sldId id="338" r:id="rId42"/>
    <p:sldId id="339" r:id="rId43"/>
    <p:sldId id="340" r:id="rId44"/>
    <p:sldId id="341" r:id="rId45"/>
    <p:sldId id="342" r:id="rId46"/>
    <p:sldId id="385" r:id="rId47"/>
    <p:sldId id="386" r:id="rId48"/>
    <p:sldId id="343" r:id="rId49"/>
    <p:sldId id="344" r:id="rId50"/>
    <p:sldId id="345" r:id="rId51"/>
    <p:sldId id="346" r:id="rId52"/>
    <p:sldId id="347" r:id="rId53"/>
    <p:sldId id="348" r:id="rId54"/>
    <p:sldId id="349" r:id="rId55"/>
    <p:sldId id="350" r:id="rId56"/>
    <p:sldId id="351" r:id="rId57"/>
    <p:sldId id="352" r:id="rId58"/>
    <p:sldId id="353" r:id="rId59"/>
    <p:sldId id="354" r:id="rId60"/>
    <p:sldId id="355" r:id="rId61"/>
    <p:sldId id="356" r:id="rId62"/>
    <p:sldId id="357" r:id="rId63"/>
    <p:sldId id="358" r:id="rId64"/>
    <p:sldId id="359" r:id="rId65"/>
    <p:sldId id="360" r:id="rId66"/>
    <p:sldId id="361" r:id="rId67"/>
    <p:sldId id="362" r:id="rId68"/>
    <p:sldId id="363" r:id="rId69"/>
    <p:sldId id="364" r:id="rId70"/>
    <p:sldId id="365" r:id="rId71"/>
    <p:sldId id="366" r:id="rId72"/>
    <p:sldId id="367" r:id="rId73"/>
    <p:sldId id="368" r:id="rId74"/>
    <p:sldId id="369" r:id="rId75"/>
    <p:sldId id="370" r:id="rId76"/>
    <p:sldId id="371" r:id="rId77"/>
    <p:sldId id="372" r:id="rId78"/>
    <p:sldId id="373" r:id="rId79"/>
    <p:sldId id="374" r:id="rId80"/>
    <p:sldId id="375" r:id="rId81"/>
    <p:sldId id="376" r:id="rId82"/>
    <p:sldId id="377" r:id="rId83"/>
    <p:sldId id="378" r:id="rId84"/>
    <p:sldId id="379" r:id="rId85"/>
    <p:sldId id="380" r:id="rId86"/>
    <p:sldId id="381" r:id="rId87"/>
    <p:sldId id="382" r:id="rId88"/>
    <p:sldId id="291" r:id="rId8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78" autoAdjust="0"/>
    <p:restoredTop sz="94660"/>
  </p:normalViewPr>
  <p:slideViewPr>
    <p:cSldViewPr snapToGrid="0">
      <p:cViewPr varScale="1">
        <p:scale>
          <a:sx n="116" d="100"/>
          <a:sy n="116" d="100"/>
        </p:scale>
        <p:origin x="34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5C28872-0338-4E4B-8E7A-0F4C9C6C5F7B}" type="datetimeFigureOut">
              <a:rPr kumimoji="1" lang="ja-JP" altLang="en-US" smtClean="0"/>
              <a:t>2021/1/30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3999709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5C28872-0338-4E4B-8E7A-0F4C9C6C5F7B}" type="datetimeFigureOut">
              <a:rPr kumimoji="1" lang="ja-JP" altLang="en-US" smtClean="0"/>
              <a:t>2021/1/30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171563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5C28872-0338-4E4B-8E7A-0F4C9C6C5F7B}" type="datetimeFigureOut">
              <a:rPr kumimoji="1" lang="ja-JP" altLang="en-US" smtClean="0"/>
              <a:t>2021/1/30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2149627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5C28872-0338-4E4B-8E7A-0F4C9C6C5F7B}" type="datetimeFigureOut">
              <a:rPr kumimoji="1" lang="ja-JP" altLang="en-US" smtClean="0"/>
              <a:t>2021/1/30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2651235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5C28872-0338-4E4B-8E7A-0F4C9C6C5F7B}" type="datetimeFigureOut">
              <a:rPr kumimoji="1" lang="ja-JP" altLang="en-US" smtClean="0"/>
              <a:t>2021/1/30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1193687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5C28872-0338-4E4B-8E7A-0F4C9C6C5F7B}" type="datetimeFigureOut">
              <a:rPr kumimoji="1" lang="ja-JP" altLang="en-US" smtClean="0"/>
              <a:t>2021/1/30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935993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5C28872-0338-4E4B-8E7A-0F4C9C6C5F7B}" type="datetimeFigureOut">
              <a:rPr kumimoji="1" lang="ja-JP" altLang="en-US" smtClean="0"/>
              <a:t>2021/1/30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842875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5C28872-0338-4E4B-8E7A-0F4C9C6C5F7B}" type="datetimeFigureOut">
              <a:rPr kumimoji="1" lang="ja-JP" altLang="en-US" smtClean="0"/>
              <a:t>2021/1/30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3729644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5C28872-0338-4E4B-8E7A-0F4C9C6C5F7B}" type="datetimeFigureOut">
              <a:rPr kumimoji="1" lang="ja-JP" altLang="en-US" smtClean="0"/>
              <a:t>2021/1/30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2843656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5C28872-0338-4E4B-8E7A-0F4C9C6C5F7B}" type="datetimeFigureOut">
              <a:rPr kumimoji="1" lang="ja-JP" altLang="en-US" smtClean="0"/>
              <a:t>2021/1/30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1641909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5C28872-0338-4E4B-8E7A-0F4C9C6C5F7B}" type="datetimeFigureOut">
              <a:rPr kumimoji="1" lang="ja-JP" altLang="en-US" smtClean="0"/>
              <a:t>2021/1/30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952320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C28872-0338-4E4B-8E7A-0F4C9C6C5F7B}" type="datetimeFigureOut">
              <a:rPr kumimoji="1" lang="ja-JP" altLang="en-US" smtClean="0"/>
              <a:t>2021/1/30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2759521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2"/>
          <a:stretch>
            <a:fillRect/>
          </a:stretch>
        </p:blipFill>
        <p:spPr>
          <a:xfrm>
            <a:off x="8639547" y="5252558"/>
            <a:ext cx="3084843" cy="1213209"/>
          </a:xfrm>
          <a:prstGeom prst="rect">
            <a:avLst/>
          </a:prstGeom>
        </p:spPr>
      </p:pic>
      <p:pic>
        <p:nvPicPr>
          <p:cNvPr id="4" name="図 3"/>
          <p:cNvPicPr>
            <a:picLocks noChangeAspect="1"/>
          </p:cNvPicPr>
          <p:nvPr/>
        </p:nvPicPr>
        <p:blipFill>
          <a:blip r:embed="rId3"/>
          <a:stretch>
            <a:fillRect/>
          </a:stretch>
        </p:blipFill>
        <p:spPr>
          <a:xfrm>
            <a:off x="154933" y="1258636"/>
            <a:ext cx="11882134" cy="4340728"/>
          </a:xfrm>
          <a:prstGeom prst="rect">
            <a:avLst/>
          </a:prstGeom>
        </p:spPr>
      </p:pic>
    </p:spTree>
    <p:extLst>
      <p:ext uri="{BB962C8B-B14F-4D97-AF65-F5344CB8AC3E}">
        <p14:creationId xmlns:p14="http://schemas.microsoft.com/office/powerpoint/2010/main" val="3615783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392195" y="1674297"/>
            <a:ext cx="10643285" cy="1143042"/>
          </a:xfrm>
        </p:spPr>
        <p:txBody>
          <a:bodyPr>
            <a:noAutofit/>
          </a:bodyPr>
          <a:lstStyle/>
          <a:p>
            <a:pPr algn="l"/>
            <a:r>
              <a:rPr kumimoji="1" lang="en-US" altLang="ja-JP" dirty="0" smtClean="0"/>
              <a:t>‐ Do</a:t>
            </a:r>
            <a:r>
              <a:rPr kumimoji="1" lang="ja-JP" altLang="en-US" dirty="0" smtClean="0"/>
              <a:t> </a:t>
            </a:r>
            <a:r>
              <a:rPr kumimoji="1" lang="en-US" altLang="ja-JP" dirty="0" smtClean="0"/>
              <a:t>you</a:t>
            </a:r>
            <a:r>
              <a:rPr kumimoji="1" lang="ja-JP" altLang="en-US" dirty="0" smtClean="0"/>
              <a:t> </a:t>
            </a:r>
            <a:r>
              <a:rPr kumimoji="1" lang="en-US" altLang="ja-JP" dirty="0" smtClean="0"/>
              <a:t>miss</a:t>
            </a:r>
            <a:r>
              <a:rPr kumimoji="1" lang="ja-JP" altLang="en-US" dirty="0" smtClean="0"/>
              <a:t> </a:t>
            </a:r>
            <a:r>
              <a:rPr kumimoji="1" lang="en-US" altLang="ja-JP" dirty="0" smtClean="0"/>
              <a:t>your</a:t>
            </a:r>
            <a:r>
              <a:rPr kumimoji="1" lang="ja-JP" altLang="en-US" dirty="0" smtClean="0"/>
              <a:t> </a:t>
            </a:r>
            <a:r>
              <a:rPr kumimoji="1" lang="en-US" altLang="ja-JP" dirty="0" smtClean="0"/>
              <a:t>mom</a:t>
            </a:r>
            <a:r>
              <a:rPr kumimoji="1" lang="ja-JP" altLang="en-US" dirty="0" smtClean="0"/>
              <a:t> </a:t>
            </a:r>
            <a:r>
              <a:rPr kumimoji="1" lang="en-US" altLang="ja-JP" dirty="0" smtClean="0"/>
              <a:t>a</a:t>
            </a:r>
            <a:r>
              <a:rPr kumimoji="1" lang="ja-JP" altLang="en-US" dirty="0" smtClean="0"/>
              <a:t> </a:t>
            </a:r>
            <a:r>
              <a:rPr kumimoji="1" lang="en-US" altLang="ja-JP" dirty="0" smtClean="0"/>
              <a:t>lot?</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799041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26961" y="1656771"/>
            <a:ext cx="10495005"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ママがすごく恋しいよね</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523704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86247" y="1707251"/>
            <a:ext cx="10733903" cy="1373702"/>
          </a:xfrm>
        </p:spPr>
        <p:txBody>
          <a:bodyPr>
            <a:noAutofit/>
          </a:bodyPr>
          <a:lstStyle/>
          <a:p>
            <a:pPr algn="l"/>
            <a:r>
              <a:rPr lang="en-US" altLang="ja-JP" dirty="0" smtClean="0"/>
              <a:t>-Of course.</a:t>
            </a:r>
            <a:endParaRPr kumimoji="1" lang="ja-JP" altLang="en-US" dirty="0"/>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473964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70919" y="1719647"/>
            <a:ext cx="11574162" cy="1046206"/>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もちろん</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1877881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98139" y="1872004"/>
            <a:ext cx="8501450" cy="1184235"/>
          </a:xfrm>
        </p:spPr>
        <p:txBody>
          <a:bodyPr>
            <a:noAutofit/>
          </a:bodyPr>
          <a:lstStyle/>
          <a:p>
            <a:pPr algn="l">
              <a:lnSpc>
                <a:spcPct val="100000"/>
              </a:lnSpc>
            </a:pPr>
            <a:r>
              <a:rPr kumimoji="1" lang="en-US" altLang="ja-JP" dirty="0" smtClean="0"/>
              <a:t>It’s kind of </a:t>
            </a:r>
            <a:br>
              <a:rPr kumimoji="1" lang="en-US" altLang="ja-JP" dirty="0" smtClean="0"/>
            </a:br>
            <a:r>
              <a:rPr kumimoji="1" lang="en-US" altLang="ja-JP" dirty="0" smtClean="0"/>
              <a:t>a weird question to ask.</a:t>
            </a:r>
            <a:endParaRPr kumimoji="1" lang="ja-JP" altLang="en-US" dirty="0"/>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640459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55587" y="1756677"/>
            <a:ext cx="10608714" cy="87943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変なことを聞くのね</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7590128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71849" y="1784455"/>
            <a:ext cx="11483545" cy="1217184"/>
          </a:xfrm>
        </p:spPr>
        <p:txBody>
          <a:bodyPr>
            <a:noAutofit/>
          </a:bodyPr>
          <a:lstStyle/>
          <a:p>
            <a:pPr algn="l"/>
            <a:r>
              <a:rPr kumimoji="1" lang="en-US" altLang="ja-JP" dirty="0" smtClean="0"/>
              <a:t>- No, it’s because I wanted to tell you something</a:t>
            </a:r>
            <a:r>
              <a:rPr lang="en-US" altLang="ja-JP" dirty="0" smtClean="0"/>
              <a:t>.</a:t>
            </a:r>
            <a:endParaRPr kumimoji="1" lang="ja-JP" altLang="en-US" dirty="0"/>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207219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89685" y="2249895"/>
            <a:ext cx="10717427"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どうしても君に伝えたいことがあって</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4297179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9644" y="1394213"/>
            <a:ext cx="9704172" cy="1217184"/>
          </a:xfrm>
        </p:spPr>
        <p:txBody>
          <a:bodyPr>
            <a:noAutofit/>
          </a:bodyPr>
          <a:lstStyle/>
          <a:p>
            <a:pPr algn="l"/>
            <a:r>
              <a:rPr kumimoji="1" lang="en-US" altLang="ja-JP" dirty="0" smtClean="0"/>
              <a:t>There’s no easy way to say it so I’m just </a:t>
            </a:r>
            <a:r>
              <a:rPr kumimoji="1" lang="en-US" altLang="ja-JP" dirty="0" err="1" smtClean="0"/>
              <a:t>goona</a:t>
            </a:r>
            <a:r>
              <a:rPr kumimoji="1" lang="en-US" altLang="ja-JP" dirty="0" smtClean="0"/>
              <a:t> jump in.</a:t>
            </a:r>
            <a:endParaRPr kumimoji="1" lang="ja-JP" altLang="en-US" dirty="0"/>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1028522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9470" y="2233419"/>
            <a:ext cx="11911914"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どう切り出して良いかわからないから前置きなしで話すね</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279764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89686" y="1427162"/>
            <a:ext cx="9753601" cy="1143042"/>
          </a:xfrm>
        </p:spPr>
        <p:txBody>
          <a:bodyPr>
            <a:noAutofit/>
          </a:bodyPr>
          <a:lstStyle/>
          <a:p>
            <a:pPr algn="l"/>
            <a:r>
              <a:rPr kumimoji="1" lang="en-US" altLang="ja-JP" dirty="0" smtClean="0"/>
              <a:t>I love being around flowers, </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3801581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675" y="2345793"/>
            <a:ext cx="10365389" cy="1175995"/>
          </a:xfrm>
        </p:spPr>
        <p:txBody>
          <a:bodyPr>
            <a:noAutofit/>
          </a:bodyPr>
          <a:lstStyle/>
          <a:p>
            <a:pPr algn="l"/>
            <a:r>
              <a:rPr lang="en-US" altLang="ja-JP" dirty="0" smtClean="0"/>
              <a:t>About five or six years ago my dad came home from work pretty late.</a:t>
            </a:r>
            <a:endParaRPr kumimoji="1" lang="ja-JP" altLang="en-US" dirty="0"/>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6771871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03654" y="2185045"/>
            <a:ext cx="11211698"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５、６年前にパパが仕事からすごく遅く帰って来たことがあって</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41571807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33168" y="1384230"/>
            <a:ext cx="11178746" cy="1358971"/>
          </a:xfrm>
        </p:spPr>
        <p:txBody>
          <a:bodyPr>
            <a:noAutofit/>
          </a:bodyPr>
          <a:lstStyle/>
          <a:p>
            <a:pPr algn="l"/>
            <a:r>
              <a:rPr lang="en-US" altLang="ja-JP" dirty="0" smtClean="0"/>
              <a:t>There was an accident and he was behind the car that got it</a:t>
            </a:r>
            <a:r>
              <a:rPr kumimoji="1" lang="en-US" altLang="ja-JP" dirty="0" smtClean="0"/>
              <a:t>.</a:t>
            </a:r>
            <a:endParaRPr kumimoji="1" lang="ja-JP" altLang="en-US" dirty="0"/>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81165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57881" y="2101615"/>
            <a:ext cx="10808044"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事故だったんだ。パパは事故</a:t>
            </a:r>
            <a:r>
              <a:rPr lang="ja-JP" altLang="en-US" sz="5400" dirty="0" smtClean="0">
                <a:latin typeface="07ロゴたいぷゴシック7" panose="02000600000000000000" pitchFamily="50" charset="-128"/>
                <a:ea typeface="07ロゴたいぷゴシック7" panose="02000600000000000000" pitchFamily="50" charset="-128"/>
              </a:rPr>
              <a:t>に遭った</a:t>
            </a:r>
            <a:r>
              <a:rPr kumimoji="1" lang="ja-JP" altLang="en-US" sz="5400" dirty="0" smtClean="0">
                <a:latin typeface="07ロゴたいぷゴシック7" panose="02000600000000000000" pitchFamily="50" charset="-128"/>
                <a:ea typeface="07ロゴたいぷゴシック7" panose="02000600000000000000" pitchFamily="50" charset="-128"/>
              </a:rPr>
              <a:t>車のちょうど後ろだった</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3021210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13253" y="1764913"/>
            <a:ext cx="10223157" cy="1192471"/>
          </a:xfrm>
        </p:spPr>
        <p:txBody>
          <a:bodyPr>
            <a:noAutofit/>
          </a:bodyPr>
          <a:lstStyle/>
          <a:p>
            <a:pPr algn="l"/>
            <a:r>
              <a:rPr lang="en-US" altLang="ja-JP" dirty="0" smtClean="0"/>
              <a:t>The lady driving the car was hit by a truck</a:t>
            </a:r>
            <a:endParaRPr kumimoji="1" lang="ja-JP" altLang="en-US" dirty="0"/>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6909611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68627" y="2231615"/>
            <a:ext cx="9144000" cy="1143042"/>
          </a:xfrm>
        </p:spPr>
        <p:txBody>
          <a:bodyPr>
            <a:noAutofit/>
          </a:bodyPr>
          <a:lstStyle/>
          <a:p>
            <a:pPr algn="l">
              <a:lnSpc>
                <a:spcPct val="150000"/>
              </a:lnSpc>
            </a:pPr>
            <a:r>
              <a:rPr lang="ja-JP" altLang="en-US" sz="5400" dirty="0">
                <a:latin typeface="07ロゴたいぷゴシック7" panose="02000600000000000000" pitchFamily="50" charset="-128"/>
                <a:ea typeface="07ロゴたいぷゴシック7" panose="02000600000000000000" pitchFamily="50" charset="-128"/>
              </a:rPr>
              <a:t>その</a:t>
            </a:r>
            <a:r>
              <a:rPr lang="ja-JP" altLang="en-US" sz="5400" dirty="0" smtClean="0">
                <a:latin typeface="07ロゴたいぷゴシック7" panose="02000600000000000000" pitchFamily="50" charset="-128"/>
                <a:ea typeface="07ロゴたいぷゴシック7" panose="02000600000000000000" pitchFamily="50" charset="-128"/>
              </a:rPr>
              <a:t>女性</a:t>
            </a:r>
            <a:r>
              <a:rPr lang="ja-JP" altLang="en-US" sz="5400" dirty="0">
                <a:latin typeface="07ロゴたいぷゴシック7" panose="02000600000000000000" pitchFamily="50" charset="-128"/>
                <a:ea typeface="07ロゴたいぷゴシック7" panose="02000600000000000000" pitchFamily="50" charset="-128"/>
              </a:rPr>
              <a:t>が</a:t>
            </a:r>
            <a:r>
              <a:rPr lang="ja-JP" altLang="en-US" sz="5400" dirty="0" smtClean="0">
                <a:latin typeface="07ロゴたいぷゴシック7" panose="02000600000000000000" pitchFamily="50" charset="-128"/>
                <a:ea typeface="07ロゴたいぷゴシック7" panose="02000600000000000000" pitchFamily="50" charset="-128"/>
              </a:rPr>
              <a:t>運転</a:t>
            </a:r>
            <a:r>
              <a:rPr lang="ja-JP" altLang="en-US" sz="5400" dirty="0">
                <a:latin typeface="07ロゴたいぷゴシック7" panose="02000600000000000000" pitchFamily="50" charset="-128"/>
                <a:ea typeface="07ロゴたいぷゴシック7" panose="02000600000000000000" pitchFamily="50" charset="-128"/>
              </a:rPr>
              <a:t>していた</a:t>
            </a:r>
            <a:r>
              <a:rPr lang="ja-JP" altLang="en-US" sz="5400" dirty="0" smtClean="0">
                <a:latin typeface="07ロゴたいぷゴシック7" panose="02000600000000000000" pitchFamily="50" charset="-128"/>
                <a:ea typeface="07ロゴたいぷゴシック7" panose="02000600000000000000" pitchFamily="50" charset="-128"/>
              </a:rPr>
              <a:t>車</a:t>
            </a:r>
            <a:r>
              <a:rPr lang="ja-JP" altLang="en-US" sz="5400" dirty="0">
                <a:latin typeface="07ロゴたいぷゴシック7" panose="02000600000000000000" pitchFamily="50" charset="-128"/>
                <a:ea typeface="07ロゴたいぷゴシック7" panose="02000600000000000000" pitchFamily="50" charset="-128"/>
              </a:rPr>
              <a:t>が</a:t>
            </a:r>
            <a:r>
              <a:rPr kumimoji="1" lang="en-US" altLang="ja-JP" sz="5400" dirty="0" smtClean="0">
                <a:latin typeface="07ロゴたいぷゴシック7" panose="02000600000000000000" pitchFamily="50" charset="-128"/>
                <a:ea typeface="07ロゴたいぷゴシック7" panose="02000600000000000000" pitchFamily="50" charset="-128"/>
              </a:rPr>
              <a:t/>
            </a:r>
            <a:br>
              <a:rPr kumimoji="1" lang="en-US" altLang="ja-JP" sz="5400" dirty="0" smtClean="0">
                <a:latin typeface="07ロゴたいぷゴシック7" panose="02000600000000000000" pitchFamily="50" charset="-128"/>
                <a:ea typeface="07ロゴたいぷゴシック7" panose="02000600000000000000" pitchFamily="50" charset="-128"/>
              </a:rPr>
            </a:br>
            <a:r>
              <a:rPr kumimoji="1" lang="ja-JP" altLang="en-US" sz="5400" dirty="0" smtClean="0">
                <a:latin typeface="07ロゴたいぷゴシック7" panose="02000600000000000000" pitchFamily="50" charset="-128"/>
                <a:ea typeface="07ロゴたいぷゴシック7" panose="02000600000000000000" pitchFamily="50" charset="-128"/>
              </a:rPr>
              <a:t>トラックとぶつかって</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8072196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12325" y="1377735"/>
            <a:ext cx="8863913" cy="1192471"/>
          </a:xfrm>
        </p:spPr>
        <p:txBody>
          <a:bodyPr>
            <a:noAutofit/>
          </a:bodyPr>
          <a:lstStyle/>
          <a:p>
            <a:pPr algn="l"/>
            <a:r>
              <a:rPr lang="en-US" altLang="ja-JP" dirty="0" smtClean="0"/>
              <a:t>and then she swerved into oncoming traffic</a:t>
            </a:r>
            <a:endParaRPr kumimoji="1" lang="ja-JP" altLang="en-US" dirty="0"/>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6516769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70918" y="1203690"/>
            <a:ext cx="9514704" cy="1143042"/>
          </a:xfrm>
        </p:spPr>
        <p:txBody>
          <a:bodyPr>
            <a:noAutofit/>
          </a:bodyPr>
          <a:lstStyle/>
          <a:p>
            <a:pPr algn="l">
              <a:lnSpc>
                <a:spcPct val="150000"/>
              </a:lnSpc>
            </a:pPr>
            <a:r>
              <a:rPr lang="ja-JP" altLang="en-US" sz="5400" dirty="0" smtClean="0">
                <a:latin typeface="07ロゴたいぷゴシック7" panose="02000600000000000000" pitchFamily="50" charset="-128"/>
                <a:ea typeface="07ロゴたいぷゴシック7" panose="02000600000000000000" pitchFamily="50" charset="-128"/>
              </a:rPr>
              <a:t>そのまま対向</a:t>
            </a:r>
            <a:r>
              <a:rPr lang="ja-JP" altLang="en-US" sz="5400" dirty="0">
                <a:latin typeface="07ロゴたいぷゴシック7" panose="02000600000000000000" pitchFamily="50" charset="-128"/>
                <a:ea typeface="07ロゴたいぷゴシック7" panose="02000600000000000000" pitchFamily="50" charset="-128"/>
              </a:rPr>
              <a:t>車線</a:t>
            </a:r>
            <a:r>
              <a:rPr lang="ja-JP" altLang="en-US" sz="5400" dirty="0" smtClean="0">
                <a:latin typeface="07ロゴたいぷゴシック7" panose="02000600000000000000" pitchFamily="50" charset="-128"/>
                <a:ea typeface="07ロゴたいぷゴシック7" panose="02000600000000000000" pitchFamily="50" charset="-128"/>
              </a:rPr>
              <a:t>の</a:t>
            </a:r>
            <a:r>
              <a:rPr lang="ja-JP" altLang="en-US" sz="5400" dirty="0">
                <a:latin typeface="07ロゴたいぷゴシック7" panose="02000600000000000000" pitchFamily="50" charset="-128"/>
                <a:ea typeface="07ロゴたいぷゴシック7" panose="02000600000000000000" pitchFamily="50" charset="-128"/>
              </a:rPr>
              <a:t>方</a:t>
            </a:r>
            <a:r>
              <a:rPr lang="ja-JP" altLang="en-US" sz="5400" dirty="0" smtClean="0">
                <a:latin typeface="07ロゴたいぷゴシック7" panose="02000600000000000000" pitchFamily="50" charset="-128"/>
                <a:ea typeface="07ロゴたいぷゴシック7" panose="02000600000000000000" pitchFamily="50" charset="-128"/>
              </a:rPr>
              <a:t>に</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3861377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30877" y="1262406"/>
            <a:ext cx="10050162" cy="1192471"/>
          </a:xfrm>
        </p:spPr>
        <p:txBody>
          <a:bodyPr>
            <a:noAutofit/>
          </a:bodyPr>
          <a:lstStyle/>
          <a:p>
            <a:pPr algn="l"/>
            <a:r>
              <a:rPr lang="en-US" altLang="ja-JP" dirty="0" smtClean="0"/>
              <a:t>and was hit again by a semi</a:t>
            </a:r>
            <a:r>
              <a:rPr kumimoji="1" lang="en-US" altLang="ja-JP" dirty="0" smtClean="0"/>
              <a:t>.</a:t>
            </a:r>
            <a:endParaRPr kumimoji="1" lang="ja-JP" altLang="en-US" dirty="0"/>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1117207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71788" y="2045000"/>
            <a:ext cx="10047670" cy="1143042"/>
          </a:xfrm>
        </p:spPr>
        <p:txBody>
          <a:bodyPr>
            <a:noAutofit/>
          </a:bodyPr>
          <a:lstStyle/>
          <a:p>
            <a:pPr algn="l">
              <a:lnSpc>
                <a:spcPct val="150000"/>
              </a:lnSpc>
            </a:pPr>
            <a:r>
              <a:rPr lang="ja-JP" altLang="en-US" sz="5400" dirty="0" smtClean="0">
                <a:latin typeface="07ロゴたいぷゴシック7" panose="02000600000000000000" pitchFamily="50" charset="-128"/>
                <a:ea typeface="07ロゴたいぷゴシック7" panose="02000600000000000000" pitchFamily="50" charset="-128"/>
              </a:rPr>
              <a:t>そして今度はトレーラーと</a:t>
            </a:r>
            <a:r>
              <a:rPr lang="en-US" altLang="ja-JP" sz="5400" dirty="0" smtClean="0">
                <a:latin typeface="07ロゴたいぷゴシック7" panose="02000600000000000000" pitchFamily="50" charset="-128"/>
                <a:ea typeface="07ロゴたいぷゴシック7" panose="02000600000000000000" pitchFamily="50" charset="-128"/>
              </a:rPr>
              <a:t/>
            </a:r>
            <a:br>
              <a:rPr lang="en-US" altLang="ja-JP" sz="5400" dirty="0" smtClean="0">
                <a:latin typeface="07ロゴたいぷゴシック7" panose="02000600000000000000" pitchFamily="50" charset="-128"/>
                <a:ea typeface="07ロゴたいぷゴシック7" panose="02000600000000000000" pitchFamily="50" charset="-128"/>
              </a:rPr>
            </a:br>
            <a:r>
              <a:rPr lang="ja-JP" altLang="en-US" sz="5400" dirty="0" smtClean="0">
                <a:latin typeface="07ロゴたいぷゴシック7" panose="02000600000000000000" pitchFamily="50" charset="-128"/>
                <a:ea typeface="07ロゴたいぷゴシック7" panose="02000600000000000000" pitchFamily="50" charset="-128"/>
              </a:rPr>
              <a:t>ぶつかって</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471247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12107" y="1788577"/>
            <a:ext cx="861678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花に囲まれて</a:t>
            </a:r>
            <a:r>
              <a:rPr kumimoji="1" lang="ja-JP" altLang="en-US" sz="5400" dirty="0" err="1" smtClean="0">
                <a:latin typeface="07ロゴたいぷゴシック7" panose="02000600000000000000" pitchFamily="50" charset="-128"/>
                <a:ea typeface="07ロゴたいぷゴシック7" panose="02000600000000000000" pitchFamily="50" charset="-128"/>
              </a:rPr>
              <a:t>いるの</a:t>
            </a:r>
            <a:r>
              <a:rPr kumimoji="1" lang="ja-JP" altLang="en-US" sz="5400" dirty="0" smtClean="0">
                <a:latin typeface="07ロゴたいぷゴシック7" panose="02000600000000000000" pitchFamily="50" charset="-128"/>
                <a:ea typeface="07ロゴたいぷゴシック7" panose="02000600000000000000" pitchFamily="50" charset="-128"/>
              </a:rPr>
              <a:t>大好き</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4321440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3827" y="1641346"/>
            <a:ext cx="10485144" cy="1143042"/>
          </a:xfrm>
        </p:spPr>
        <p:txBody>
          <a:bodyPr>
            <a:noAutofit/>
          </a:bodyPr>
          <a:lstStyle/>
          <a:p>
            <a:pPr algn="l"/>
            <a:r>
              <a:rPr kumimoji="1" lang="en-US" altLang="ja-JP" dirty="0" smtClean="0"/>
              <a:t>- Stop.</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7843403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98404" y="1778533"/>
            <a:ext cx="10699325"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やめて</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6173245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88540" y="1904957"/>
            <a:ext cx="11145795" cy="1143042"/>
          </a:xfrm>
        </p:spPr>
        <p:txBody>
          <a:bodyPr>
            <a:noAutofit/>
          </a:bodyPr>
          <a:lstStyle/>
          <a:p>
            <a:pPr algn="l"/>
            <a:r>
              <a:rPr kumimoji="1" lang="en-US" altLang="ja-JP" dirty="0" smtClean="0"/>
              <a:t>- He was the one who called 911.</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9375726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1313" y="1653715"/>
            <a:ext cx="11053552"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救急車を呼んだのがパパなんだ</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1653371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8411" y="1753820"/>
            <a:ext cx="11689492" cy="1143042"/>
          </a:xfrm>
        </p:spPr>
        <p:txBody>
          <a:bodyPr>
            <a:noAutofit/>
          </a:bodyPr>
          <a:lstStyle/>
          <a:p>
            <a:pPr algn="l"/>
            <a:r>
              <a:rPr kumimoji="1" lang="en-US" altLang="ja-JP" dirty="0" smtClean="0"/>
              <a:t>And he didn’t say how bad it was, </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6724817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7838" y="2038822"/>
            <a:ext cx="1127760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それがどれほどひどい状態だったかは言わなかったけれど</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3463119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81448" y="2332274"/>
            <a:ext cx="10816282" cy="1143042"/>
          </a:xfrm>
        </p:spPr>
        <p:txBody>
          <a:bodyPr>
            <a:noAutofit/>
          </a:bodyPr>
          <a:lstStyle/>
          <a:p>
            <a:pPr algn="l"/>
            <a:r>
              <a:rPr lang="en-US" altLang="ja-JP" dirty="0"/>
              <a:t>o</a:t>
            </a:r>
            <a:r>
              <a:rPr lang="en-US" altLang="ja-JP" dirty="0" smtClean="0"/>
              <a:t>nly that she was dying and that she wasn’t </a:t>
            </a:r>
            <a:r>
              <a:rPr lang="en-US" altLang="ja-JP" dirty="0" err="1" smtClean="0"/>
              <a:t>goona</a:t>
            </a:r>
            <a:r>
              <a:rPr lang="en-US" altLang="ja-JP" dirty="0" smtClean="0"/>
              <a:t> make it to the hospital.</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5012312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33166" y="3287864"/>
            <a:ext cx="1158240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病院で治療を受けることなく</a:t>
            </a:r>
            <a:r>
              <a:rPr kumimoji="1" lang="en-US" altLang="ja-JP" sz="5400" dirty="0" smtClean="0">
                <a:latin typeface="07ロゴたいぷゴシック7" panose="02000600000000000000" pitchFamily="50" charset="-128"/>
                <a:ea typeface="07ロゴたいぷゴシック7" panose="02000600000000000000" pitchFamily="50" charset="-128"/>
              </a:rPr>
              <a:t/>
            </a:r>
            <a:br>
              <a:rPr kumimoji="1" lang="en-US" altLang="ja-JP" sz="5400" dirty="0" smtClean="0">
                <a:latin typeface="07ロゴたいぷゴシック7" panose="02000600000000000000" pitchFamily="50" charset="-128"/>
                <a:ea typeface="07ロゴたいぷゴシック7" panose="02000600000000000000" pitchFamily="50" charset="-128"/>
              </a:rPr>
            </a:br>
            <a:r>
              <a:rPr lang="ja-JP" altLang="en-US" sz="5400" dirty="0" smtClean="0">
                <a:latin typeface="07ロゴたいぷゴシック7" panose="02000600000000000000" pitchFamily="50" charset="-128"/>
                <a:ea typeface="07ロゴたいぷゴシック7" panose="02000600000000000000" pitchFamily="50" charset="-128"/>
              </a:rPr>
              <a:t>そのま</a:t>
            </a:r>
            <a:r>
              <a:rPr lang="ja-JP" altLang="en-US" sz="5400" dirty="0">
                <a:latin typeface="07ロゴたいぷゴシック7" panose="02000600000000000000" pitchFamily="50" charset="-128"/>
                <a:ea typeface="07ロゴたいぷゴシック7" panose="02000600000000000000" pitchFamily="50" charset="-128"/>
              </a:rPr>
              <a:t>ま</a:t>
            </a:r>
            <a:r>
              <a:rPr kumimoji="1" lang="ja-JP" altLang="en-US" sz="5400" dirty="0" smtClean="0">
                <a:latin typeface="07ロゴたいぷゴシック7" panose="02000600000000000000" pitchFamily="50" charset="-128"/>
                <a:ea typeface="07ロゴたいぷゴシック7" panose="02000600000000000000" pitchFamily="50" charset="-128"/>
              </a:rPr>
              <a:t>亡くなって</a:t>
            </a:r>
            <a:r>
              <a:rPr lang="ja-JP" altLang="en-US" sz="5400" dirty="0" smtClean="0">
                <a:latin typeface="07ロゴたいぷゴシック7" panose="02000600000000000000" pitchFamily="50" charset="-128"/>
                <a:ea typeface="07ロゴたいぷゴシック7" panose="02000600000000000000" pitchFamily="50" charset="-128"/>
              </a:rPr>
              <a:t>いくであろうと感じていた</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6187250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70919" y="1460114"/>
            <a:ext cx="9267568" cy="1143042"/>
          </a:xfrm>
        </p:spPr>
        <p:txBody>
          <a:bodyPr>
            <a:noAutofit/>
          </a:bodyPr>
          <a:lstStyle/>
          <a:p>
            <a:pPr algn="l"/>
            <a:r>
              <a:rPr kumimoji="1" lang="en-US" altLang="ja-JP" dirty="0" smtClean="0"/>
              <a:t>So he sat there and he held her hand</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1582448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15547" y="2266369"/>
            <a:ext cx="1158240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だからパパはその人の側で</a:t>
            </a:r>
            <a:r>
              <a:rPr kumimoji="1" lang="en-US" altLang="ja-JP" sz="5400" dirty="0" smtClean="0">
                <a:latin typeface="07ロゴたいぷゴシック7" panose="02000600000000000000" pitchFamily="50" charset="-128"/>
                <a:ea typeface="07ロゴたいぷゴシック7" panose="02000600000000000000" pitchFamily="50" charset="-128"/>
              </a:rPr>
              <a:t/>
            </a:r>
            <a:br>
              <a:rPr kumimoji="1" lang="en-US" altLang="ja-JP" sz="5400" dirty="0" smtClean="0">
                <a:latin typeface="07ロゴたいぷゴシック7" panose="02000600000000000000" pitchFamily="50" charset="-128"/>
                <a:ea typeface="07ロゴたいぷゴシック7" panose="02000600000000000000" pitchFamily="50" charset="-128"/>
              </a:rPr>
            </a:br>
            <a:r>
              <a:rPr kumimoji="1" lang="ja-JP" altLang="en-US" sz="5400" dirty="0" smtClean="0">
                <a:latin typeface="07ロゴたいぷゴシック7" panose="02000600000000000000" pitchFamily="50" charset="-128"/>
                <a:ea typeface="07ロゴたいぷゴシック7" panose="02000600000000000000" pitchFamily="50" charset="-128"/>
              </a:rPr>
              <a:t>手を握って</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367817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3826" y="1682535"/>
            <a:ext cx="9753601" cy="1143042"/>
          </a:xfrm>
        </p:spPr>
        <p:txBody>
          <a:bodyPr>
            <a:noAutofit/>
          </a:bodyPr>
          <a:lstStyle/>
          <a:p>
            <a:pPr algn="l"/>
            <a:r>
              <a:rPr kumimoji="1" lang="en-US" altLang="ja-JP" dirty="0" smtClean="0"/>
              <a:t>they remind me of my mom.</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4641085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3827" y="1682535"/>
            <a:ext cx="9144000" cy="1143042"/>
          </a:xfrm>
        </p:spPr>
        <p:txBody>
          <a:bodyPr>
            <a:noAutofit/>
          </a:bodyPr>
          <a:lstStyle/>
          <a:p>
            <a:pPr algn="l"/>
            <a:r>
              <a:rPr lang="en-US" altLang="ja-JP" dirty="0" smtClean="0"/>
              <a:t>and he just let her talk</a:t>
            </a:r>
            <a:r>
              <a:rPr kumimoji="1" lang="en-US" altLang="ja-JP" dirty="0" smtClean="0"/>
              <a:t>.</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8297839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52151" y="1650951"/>
            <a:ext cx="8641492"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最後の言葉を聞いたんだ</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9326705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95631" y="1633108"/>
            <a:ext cx="10816282" cy="1143042"/>
          </a:xfrm>
        </p:spPr>
        <p:txBody>
          <a:bodyPr>
            <a:noAutofit/>
          </a:bodyPr>
          <a:lstStyle/>
          <a:p>
            <a:pPr algn="l"/>
            <a:r>
              <a:rPr kumimoji="1" lang="en-US" altLang="ja-JP" dirty="0" smtClean="0"/>
              <a:t>- Please tell Cindy that I love her and she’s my princess</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7802557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568" y="2208706"/>
            <a:ext cx="11977815"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シンディーに愛していていることと、私のプリンセスだって伝えてください</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1172845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15763" y="1756675"/>
            <a:ext cx="9366421" cy="1143042"/>
          </a:xfrm>
        </p:spPr>
        <p:txBody>
          <a:bodyPr>
            <a:noAutofit/>
          </a:bodyPr>
          <a:lstStyle/>
          <a:p>
            <a:pPr algn="l"/>
            <a:r>
              <a:rPr lang="en-US" altLang="ja-JP" dirty="0" smtClean="0"/>
              <a:t>and no matter what </a:t>
            </a:r>
            <a:br>
              <a:rPr lang="en-US" altLang="ja-JP" dirty="0" smtClean="0"/>
            </a:br>
            <a:r>
              <a:rPr lang="en-US" altLang="ja-JP" dirty="0" smtClean="0"/>
              <a:t>I’ll be with her </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151021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301579" y="2118088"/>
            <a:ext cx="7241059"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そして何があっても</a:t>
            </a:r>
            <a:r>
              <a:rPr kumimoji="1" lang="en-US" altLang="ja-JP" sz="5400" dirty="0" smtClean="0">
                <a:latin typeface="07ロゴたいぷゴシック7" panose="02000600000000000000" pitchFamily="50" charset="-128"/>
                <a:ea typeface="07ロゴたいぷゴシック7" panose="02000600000000000000" pitchFamily="50" charset="-128"/>
              </a:rPr>
              <a:t/>
            </a:r>
            <a:br>
              <a:rPr kumimoji="1" lang="en-US" altLang="ja-JP" sz="5400" dirty="0" smtClean="0">
                <a:latin typeface="07ロゴたいぷゴシック7" panose="02000600000000000000" pitchFamily="50" charset="-128"/>
                <a:ea typeface="07ロゴたいぷゴシック7" panose="02000600000000000000" pitchFamily="50" charset="-128"/>
              </a:rPr>
            </a:br>
            <a:r>
              <a:rPr kumimoji="1" lang="ja-JP" altLang="en-US" sz="5400" dirty="0" smtClean="0">
                <a:latin typeface="07ロゴたいぷゴシック7" panose="02000600000000000000" pitchFamily="50" charset="-128"/>
                <a:ea typeface="07ロゴたいぷゴシック7" panose="02000600000000000000" pitchFamily="50" charset="-128"/>
              </a:rPr>
              <a:t>ずっとそばにいると</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8829185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40476" y="1328307"/>
            <a:ext cx="9366421" cy="1143042"/>
          </a:xfrm>
        </p:spPr>
        <p:txBody>
          <a:bodyPr>
            <a:noAutofit/>
          </a:bodyPr>
          <a:lstStyle/>
          <a:p>
            <a:pPr algn="l"/>
            <a:r>
              <a:rPr lang="en-US" altLang="ja-JP" dirty="0"/>
              <a:t>a</a:t>
            </a:r>
            <a:r>
              <a:rPr kumimoji="1" lang="en-US" altLang="ja-JP" dirty="0" smtClean="0"/>
              <a:t>lways.</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7137330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56952" y="1360207"/>
            <a:ext cx="7241059"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いつも</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98903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3826" y="1682535"/>
            <a:ext cx="9687697" cy="1143042"/>
          </a:xfrm>
        </p:spPr>
        <p:txBody>
          <a:bodyPr>
            <a:noAutofit/>
          </a:bodyPr>
          <a:lstStyle/>
          <a:p>
            <a:pPr algn="l"/>
            <a:r>
              <a:rPr kumimoji="1" lang="en-US" altLang="ja-JP" dirty="0" smtClean="0"/>
              <a:t>- I remember.</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2114656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52150" y="1508491"/>
            <a:ext cx="9242855"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覚えているわ</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879920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02723" y="1681485"/>
            <a:ext cx="8616780" cy="1143042"/>
          </a:xfrm>
        </p:spPr>
        <p:txBody>
          <a:bodyPr>
            <a:noAutofit/>
          </a:bodyPr>
          <a:lstStyle/>
          <a:p>
            <a:pPr algn="l">
              <a:lnSpc>
                <a:spcPct val="150000"/>
              </a:lnSpc>
            </a:pPr>
            <a:r>
              <a:rPr lang="ja-JP" altLang="en-US" sz="5400" dirty="0" smtClean="0">
                <a:latin typeface="07ロゴたいぷゴシック7" panose="02000600000000000000" pitchFamily="50" charset="-128"/>
                <a:ea typeface="07ロゴたいぷゴシック7" panose="02000600000000000000" pitchFamily="50" charset="-128"/>
              </a:rPr>
              <a:t>ママを</a:t>
            </a:r>
            <a:r>
              <a:rPr lang="ja-JP" altLang="en-US" sz="5400" dirty="0">
                <a:latin typeface="07ロゴたいぷゴシック7" panose="02000600000000000000" pitchFamily="50" charset="-128"/>
                <a:ea typeface="07ロゴたいぷゴシック7" panose="02000600000000000000" pitchFamily="50" charset="-128"/>
              </a:rPr>
              <a:t>思い出</a:t>
            </a:r>
            <a:r>
              <a:rPr lang="ja-JP" altLang="en-US" sz="5400" dirty="0" smtClean="0">
                <a:latin typeface="07ロゴたいぷゴシック7" panose="02000600000000000000" pitchFamily="50" charset="-128"/>
                <a:ea typeface="07ロゴたいぷゴシック7" panose="02000600000000000000" pitchFamily="50" charset="-128"/>
              </a:rPr>
              <a:t>すか</a:t>
            </a:r>
            <a:r>
              <a:rPr lang="ja-JP" altLang="en-US" sz="5400" dirty="0">
                <a:latin typeface="07ロゴたいぷゴシック7" panose="02000600000000000000" pitchFamily="50" charset="-128"/>
                <a:ea typeface="07ロゴたいぷゴシック7" panose="02000600000000000000" pitchFamily="50" charset="-128"/>
              </a:rPr>
              <a:t>ら</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5169489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0172" y="2209757"/>
            <a:ext cx="11063418" cy="1143042"/>
          </a:xfrm>
        </p:spPr>
        <p:txBody>
          <a:bodyPr>
            <a:noAutofit/>
          </a:bodyPr>
          <a:lstStyle/>
          <a:p>
            <a:pPr algn="l"/>
            <a:r>
              <a:rPr kumimoji="1" lang="en-US" altLang="ja-JP" dirty="0" smtClean="0"/>
              <a:t>I remember a guy coming up to me before the funeral and saying those exact words.</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2736424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09600" y="3048964"/>
            <a:ext cx="10939849"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お葬式の直前に男の人が私のところに来てママが言った通りの言葉を伝えてくれたの</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26009879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99071" y="1657821"/>
            <a:ext cx="11607113" cy="1143042"/>
          </a:xfrm>
        </p:spPr>
        <p:txBody>
          <a:bodyPr>
            <a:noAutofit/>
          </a:bodyPr>
          <a:lstStyle/>
          <a:p>
            <a:pPr algn="l"/>
            <a:r>
              <a:rPr kumimoji="1" lang="en-US" altLang="ja-JP" dirty="0" smtClean="0"/>
              <a:t>I had no idea it was your dad.</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80387062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06162" y="2216943"/>
            <a:ext cx="1069109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その男の人があなたのパパだったなんて思いつかなかったわ</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91949853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54444" y="2903795"/>
            <a:ext cx="10337620" cy="1143042"/>
          </a:xfrm>
        </p:spPr>
        <p:txBody>
          <a:bodyPr>
            <a:noAutofit/>
          </a:bodyPr>
          <a:lstStyle/>
          <a:p>
            <a:pPr algn="l"/>
            <a:r>
              <a:rPr kumimoji="1" lang="en-US" altLang="ja-JP" dirty="0" smtClean="0"/>
              <a:t>- When I told him that I had hit a girl’s cat and her name was Indy, he asked if your name was actually Cindy Zimmerman.</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30827947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7923" y="2713979"/>
            <a:ext cx="10651525"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インディーっていう女の子の猫をひいちゃった話をパパにしたら、本当の名前はシンディーだって</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11763011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46203" y="2332274"/>
            <a:ext cx="10816282" cy="1143042"/>
          </a:xfrm>
        </p:spPr>
        <p:txBody>
          <a:bodyPr>
            <a:noAutofit/>
          </a:bodyPr>
          <a:lstStyle/>
          <a:p>
            <a:pPr algn="l"/>
            <a:r>
              <a:rPr lang="en-US" altLang="ja-JP" dirty="0" smtClean="0"/>
              <a:t>- Only my family really know that but</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93458650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39112" y="2890642"/>
            <a:ext cx="9448802"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家族しか知らないけど</a:t>
            </a:r>
            <a:r>
              <a:rPr kumimoji="1" lang="en-US" altLang="ja-JP" sz="5400" dirty="0" smtClean="0">
                <a:latin typeface="07ロゴたいぷゴシック7" panose="02000600000000000000" pitchFamily="50" charset="-128"/>
                <a:ea typeface="07ロゴたいぷゴシック7" panose="02000600000000000000" pitchFamily="50" charset="-128"/>
              </a:rPr>
              <a:t/>
            </a:r>
            <a:br>
              <a:rPr kumimoji="1" lang="en-US" altLang="ja-JP" sz="5400" dirty="0" smtClean="0">
                <a:latin typeface="07ロゴたいぷゴシック7" panose="02000600000000000000" pitchFamily="50" charset="-128"/>
                <a:ea typeface="07ロゴたいぷゴシック7" panose="02000600000000000000" pitchFamily="50" charset="-128"/>
              </a:rPr>
            </a:b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1778765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5374" y="1320069"/>
            <a:ext cx="11607113" cy="1143042"/>
          </a:xfrm>
        </p:spPr>
        <p:txBody>
          <a:bodyPr>
            <a:noAutofit/>
          </a:bodyPr>
          <a:lstStyle/>
          <a:p>
            <a:pPr algn="l"/>
            <a:r>
              <a:rPr lang="en-US" altLang="ja-JP" dirty="0"/>
              <a:t>Cindy Ella, that’s what she named </a:t>
            </a:r>
            <a:r>
              <a:rPr lang="en-US" altLang="ja-JP" dirty="0" smtClean="0"/>
              <a:t>me.</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84963688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40259" y="2216943"/>
            <a:ext cx="10692713" cy="1143042"/>
          </a:xfrm>
        </p:spPr>
        <p:txBody>
          <a:bodyPr>
            <a:noAutofit/>
          </a:bodyPr>
          <a:lstStyle/>
          <a:p>
            <a:pPr algn="l">
              <a:lnSpc>
                <a:spcPct val="150000"/>
              </a:lnSpc>
            </a:pPr>
            <a:r>
              <a:rPr lang="ja-JP" altLang="en-US" sz="5400" dirty="0">
                <a:latin typeface="07ロゴたいぷゴシック7" panose="02000600000000000000" pitchFamily="50" charset="-128"/>
                <a:ea typeface="07ロゴたいぷゴシック7" panose="02000600000000000000" pitchFamily="50" charset="-128"/>
              </a:rPr>
              <a:t>シンディー・エラ</a:t>
            </a:r>
            <a:br>
              <a:rPr lang="ja-JP" altLang="en-US" sz="5400" dirty="0">
                <a:latin typeface="07ロゴたいぷゴシック7" panose="02000600000000000000" pitchFamily="50" charset="-128"/>
                <a:ea typeface="07ロゴたいぷゴシック7" panose="02000600000000000000" pitchFamily="50" charset="-128"/>
              </a:rPr>
            </a:br>
            <a:r>
              <a:rPr lang="ja-JP" altLang="en-US" sz="5400" dirty="0">
                <a:latin typeface="07ロゴたいぷゴシック7" panose="02000600000000000000" pitchFamily="50" charset="-128"/>
                <a:ea typeface="07ロゴたいぷゴシック7" panose="02000600000000000000" pitchFamily="50" charset="-128"/>
              </a:rPr>
              <a:t>それがママが私につけた名前</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523540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306567" y="2012048"/>
            <a:ext cx="9600330" cy="1143042"/>
          </a:xfrm>
        </p:spPr>
        <p:txBody>
          <a:bodyPr>
            <a:noAutofit/>
          </a:bodyPr>
          <a:lstStyle/>
          <a:p>
            <a:pPr algn="l"/>
            <a:r>
              <a:rPr kumimoji="1" lang="en-US" altLang="ja-JP" dirty="0" smtClean="0"/>
              <a:t>I remember she always used to have lilies at our house.</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67644430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80085" y="2119141"/>
            <a:ext cx="11854249" cy="1143042"/>
          </a:xfrm>
        </p:spPr>
        <p:txBody>
          <a:bodyPr>
            <a:noAutofit/>
          </a:bodyPr>
          <a:lstStyle/>
          <a:p>
            <a:pPr algn="l"/>
            <a:r>
              <a:rPr kumimoji="1" lang="en-US" altLang="ja-JP" dirty="0" smtClean="0"/>
              <a:t>- He mentioned that she used to call you her little Cinderella. </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73317724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40258" y="2974133"/>
            <a:ext cx="10551806"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パパが言ってたけど、君のママは君のことを「私のシンデレラ」って呼んでたんだってね</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81724419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3826" y="1682535"/>
            <a:ext cx="10816282" cy="1143042"/>
          </a:xfrm>
        </p:spPr>
        <p:txBody>
          <a:bodyPr>
            <a:noAutofit/>
          </a:bodyPr>
          <a:lstStyle/>
          <a:p>
            <a:pPr algn="l"/>
            <a:r>
              <a:rPr kumimoji="1" lang="en-US" altLang="ja-JP" dirty="0" smtClean="0"/>
              <a:t>- She was quite the romantic.</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15633212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47350" y="1368447"/>
            <a:ext cx="1158240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ママはロマンチックな人だったの</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8294185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24451" y="2687806"/>
            <a:ext cx="11147418" cy="1143042"/>
          </a:xfrm>
        </p:spPr>
        <p:txBody>
          <a:bodyPr>
            <a:noAutofit/>
          </a:bodyPr>
          <a:lstStyle/>
          <a:p>
            <a:pPr algn="l"/>
            <a:r>
              <a:rPr lang="en-US" altLang="ja-JP" dirty="0" smtClean="0"/>
              <a:t>- He did everything he could to take her mind off the pain and he told me that he could just see and feel how much that she cared for you.</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76246098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09600" y="2768879"/>
            <a:ext cx="1158240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パパはできるだけ君のママの心の痛みを</a:t>
            </a:r>
            <a:r>
              <a:rPr lang="ja-JP" altLang="en-US" sz="5400" dirty="0" smtClean="0">
                <a:latin typeface="07ロゴたいぷゴシック7" panose="02000600000000000000" pitchFamily="50" charset="-128"/>
                <a:ea typeface="07ロゴたいぷゴシック7" panose="02000600000000000000" pitchFamily="50" charset="-128"/>
              </a:rPr>
              <a:t>取り払って、</a:t>
            </a:r>
            <a:r>
              <a:rPr kumimoji="1" lang="ja-JP" altLang="en-US" sz="5400" dirty="0" smtClean="0">
                <a:latin typeface="07ロゴたいぷゴシック7" panose="02000600000000000000" pitchFamily="50" charset="-128"/>
                <a:ea typeface="07ロゴたいぷゴシック7" panose="02000600000000000000" pitchFamily="50" charset="-128"/>
              </a:rPr>
              <a:t>君の事だけを思いながら最期を迎えたって言ってた</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91369027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40259" y="1410687"/>
            <a:ext cx="10849232" cy="1143042"/>
          </a:xfrm>
        </p:spPr>
        <p:txBody>
          <a:bodyPr>
            <a:noAutofit/>
          </a:bodyPr>
          <a:lstStyle/>
          <a:p>
            <a:pPr algn="l"/>
            <a:r>
              <a:rPr lang="en-US" altLang="ja-JP" dirty="0" smtClean="0"/>
              <a:t>- I know that.</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7706075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80303" y="1519146"/>
            <a:ext cx="10725664"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わかってる</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53765842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46204" y="1443637"/>
            <a:ext cx="10816282" cy="1143042"/>
          </a:xfrm>
        </p:spPr>
        <p:txBody>
          <a:bodyPr>
            <a:noAutofit/>
          </a:bodyPr>
          <a:lstStyle/>
          <a:p>
            <a:pPr algn="l"/>
            <a:r>
              <a:rPr lang="en-US" altLang="ja-JP" dirty="0" smtClean="0"/>
              <a:t>I never doubted that.</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54516684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3827" y="1895668"/>
            <a:ext cx="880625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ずっと信じているもの</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4084368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69773" y="2694737"/>
            <a:ext cx="10470292" cy="798106"/>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家にいつもユリの花があったのを思い出すわ</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44696033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27221" y="1682535"/>
            <a:ext cx="11607113" cy="1143042"/>
          </a:xfrm>
        </p:spPr>
        <p:txBody>
          <a:bodyPr>
            <a:noAutofit/>
          </a:bodyPr>
          <a:lstStyle/>
          <a:p>
            <a:pPr algn="l"/>
            <a:r>
              <a:rPr kumimoji="1" lang="en-US" altLang="ja-JP" dirty="0" smtClean="0"/>
              <a:t>- I’m so sorry, Indy</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9149994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81449" y="1747386"/>
            <a:ext cx="1158240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インディ、残念だったね</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98004028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3827" y="1682535"/>
            <a:ext cx="9144000" cy="1143042"/>
          </a:xfrm>
        </p:spPr>
        <p:txBody>
          <a:bodyPr>
            <a:noAutofit/>
          </a:bodyPr>
          <a:lstStyle/>
          <a:p>
            <a:pPr algn="l"/>
            <a:r>
              <a:rPr kumimoji="1" lang="en-US" altLang="ja-JP" dirty="0" smtClean="0"/>
              <a:t>- It’s fine.</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87303269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79156" y="1650951"/>
            <a:ext cx="8921579" cy="1143042"/>
          </a:xfrm>
        </p:spPr>
        <p:txBody>
          <a:bodyPr>
            <a:noAutofit/>
          </a:bodyPr>
          <a:lstStyle/>
          <a:p>
            <a:pPr algn="l">
              <a:lnSpc>
                <a:spcPct val="150000"/>
              </a:lnSpc>
            </a:pPr>
            <a:r>
              <a:rPr lang="ja-JP" altLang="en-US" sz="5400" dirty="0" smtClean="0">
                <a:latin typeface="07ロゴたいぷゴシック7" panose="02000600000000000000" pitchFamily="50" charset="-128"/>
                <a:ea typeface="07ロゴたいぷゴシック7" panose="02000600000000000000" pitchFamily="50" charset="-128"/>
              </a:rPr>
              <a:t>だいじょう</a:t>
            </a:r>
            <a:r>
              <a:rPr lang="ja-JP" altLang="en-US" sz="5400" dirty="0">
                <a:latin typeface="07ロゴたいぷゴシック7" panose="02000600000000000000" pitchFamily="50" charset="-128"/>
                <a:ea typeface="07ロゴたいぷゴシック7" panose="02000600000000000000" pitchFamily="50" charset="-128"/>
              </a:rPr>
              <a:t>ぶ</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7460378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27221" y="1682535"/>
            <a:ext cx="11607113" cy="1143042"/>
          </a:xfrm>
        </p:spPr>
        <p:txBody>
          <a:bodyPr>
            <a:noAutofit/>
          </a:bodyPr>
          <a:lstStyle/>
          <a:p>
            <a:pPr algn="l"/>
            <a:r>
              <a:rPr kumimoji="1" lang="en-US" altLang="ja-JP" dirty="0" smtClean="0"/>
              <a:t>Bad things happen to people.</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4985935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81449" y="1747386"/>
            <a:ext cx="1158240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誰にだって悪いことは起こるわ</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22811035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9209" y="1773152"/>
            <a:ext cx="10659762" cy="1143042"/>
          </a:xfrm>
        </p:spPr>
        <p:txBody>
          <a:bodyPr>
            <a:noAutofit/>
          </a:bodyPr>
          <a:lstStyle/>
          <a:p>
            <a:pPr algn="l"/>
            <a:r>
              <a:rPr lang="en-US" altLang="ja-JP" dirty="0" smtClean="0"/>
              <a:t>It’s just the way the world works, right?</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18612607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12108" y="1733329"/>
            <a:ext cx="9160476" cy="1143042"/>
          </a:xfrm>
        </p:spPr>
        <p:txBody>
          <a:bodyPr>
            <a:noAutofit/>
          </a:bodyPr>
          <a:lstStyle/>
          <a:p>
            <a:pPr algn="l">
              <a:lnSpc>
                <a:spcPct val="150000"/>
              </a:lnSpc>
            </a:pPr>
            <a:r>
              <a:rPr lang="ja-JP" altLang="en-US" sz="5400" dirty="0" smtClean="0">
                <a:latin typeface="07ロゴたいぷゴシック7" panose="02000600000000000000" pitchFamily="50" charset="-128"/>
                <a:ea typeface="07ロゴたいぷゴシック7" panose="02000600000000000000" pitchFamily="50" charset="-128"/>
              </a:rPr>
              <a:t>それが世の中ってもんでしょ</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40222942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963826" y="1447493"/>
            <a:ext cx="10256108" cy="114304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en-US" altLang="ja-JP" smtClean="0"/>
              <a:t>- Yeah, but, there’s more to it </a:t>
            </a:r>
            <a:br>
              <a:rPr lang="en-US" altLang="ja-JP" smtClean="0"/>
            </a:br>
            <a:r>
              <a:rPr lang="en-US" altLang="ja-JP" smtClean="0"/>
              <a:t>than that.</a:t>
            </a:r>
            <a:endParaRPr lang="ja-JP" altLang="en-US" dirty="0"/>
          </a:p>
        </p:txBody>
      </p:sp>
      <p:pic>
        <p:nvPicPr>
          <p:cNvPr id="7" name="図 6"/>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37970958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64974" y="2233418"/>
            <a:ext cx="10989275"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そうだけど、</a:t>
            </a:r>
            <a:r>
              <a:rPr kumimoji="1" lang="en-US" altLang="ja-JP" sz="5400" dirty="0" smtClean="0">
                <a:latin typeface="07ロゴたいぷゴシック7" panose="02000600000000000000" pitchFamily="50" charset="-128"/>
                <a:ea typeface="07ロゴたいぷゴシック7" panose="02000600000000000000" pitchFamily="50" charset="-128"/>
              </a:rPr>
              <a:t/>
            </a:r>
            <a:br>
              <a:rPr kumimoji="1" lang="en-US" altLang="ja-JP" sz="5400" dirty="0" smtClean="0">
                <a:latin typeface="07ロゴたいぷゴシック7" panose="02000600000000000000" pitchFamily="50" charset="-128"/>
                <a:ea typeface="07ロゴたいぷゴシック7" panose="02000600000000000000" pitchFamily="50" charset="-128"/>
              </a:rPr>
            </a:br>
            <a:r>
              <a:rPr kumimoji="1" lang="ja-JP" altLang="en-US" sz="5400" dirty="0" smtClean="0">
                <a:latin typeface="07ロゴたいぷゴシック7" panose="02000600000000000000" pitchFamily="50" charset="-128"/>
                <a:ea typeface="07ロゴたいぷゴシック7" panose="02000600000000000000" pitchFamily="50" charset="-128"/>
              </a:rPr>
              <a:t>それだけじゃないはずだよ</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802246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37968" y="1435400"/>
            <a:ext cx="9737124" cy="1143042"/>
          </a:xfrm>
        </p:spPr>
        <p:txBody>
          <a:bodyPr>
            <a:noAutofit/>
          </a:bodyPr>
          <a:lstStyle/>
          <a:p>
            <a:pPr algn="l"/>
            <a:r>
              <a:rPr kumimoji="1" lang="en-US" altLang="ja-JP" dirty="0" smtClean="0"/>
              <a:t>They’re her favorite.</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70000599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91979" y="1542491"/>
            <a:ext cx="9959546" cy="1143042"/>
          </a:xfrm>
        </p:spPr>
        <p:txBody>
          <a:bodyPr>
            <a:noAutofit/>
          </a:bodyPr>
          <a:lstStyle/>
          <a:p>
            <a:pPr algn="l"/>
            <a:r>
              <a:rPr kumimoji="1" lang="en-US" altLang="ja-JP" dirty="0" smtClean="0"/>
              <a:t> - Like what?</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49812746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1490" y="1403816"/>
            <a:ext cx="10000736"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例えば？</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427164772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02508" y="1237691"/>
            <a:ext cx="11055178" cy="1143042"/>
          </a:xfrm>
        </p:spPr>
        <p:txBody>
          <a:bodyPr>
            <a:noAutofit/>
          </a:bodyPr>
          <a:lstStyle/>
          <a:p>
            <a:pPr algn="l"/>
            <a:r>
              <a:rPr kumimoji="1" lang="en-US" altLang="ja-JP" dirty="0" smtClean="0"/>
              <a:t>- Well yeah, bad things happen but </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80632645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79156" y="1650951"/>
            <a:ext cx="10552671"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確かに悪いことは起こるよ、でも</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59821067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ctrTitle"/>
          </p:nvPr>
        </p:nvSpPr>
        <p:spPr>
          <a:xfrm>
            <a:off x="1054442" y="2332274"/>
            <a:ext cx="10733903" cy="1143042"/>
          </a:xfrm>
        </p:spPr>
        <p:txBody>
          <a:bodyPr>
            <a:noAutofit/>
          </a:bodyPr>
          <a:lstStyle/>
          <a:p>
            <a:pPr algn="l"/>
            <a:r>
              <a:rPr lang="en-US" altLang="ja-JP" dirty="0"/>
              <a:t>i</a:t>
            </a:r>
            <a:r>
              <a:rPr lang="en-US" altLang="ja-JP" dirty="0" smtClean="0"/>
              <a:t>t’s how you learn from those things and those trials and help others learn that defines you</a:t>
            </a:r>
            <a:r>
              <a:rPr kumimoji="1" lang="en-US" altLang="ja-JP" dirty="0" smtClean="0"/>
              <a:t>.</a:t>
            </a:r>
            <a:endParaRPr kumimoji="1" lang="ja-JP" altLang="en-US" dirty="0"/>
          </a:p>
        </p:txBody>
      </p:sp>
      <p:pic>
        <p:nvPicPr>
          <p:cNvPr id="7" name="図 6"/>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10746119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73212" y="2974133"/>
            <a:ext cx="10989275" cy="1143042"/>
          </a:xfrm>
        </p:spPr>
        <p:txBody>
          <a:bodyPr>
            <a:noAutofit/>
          </a:bodyPr>
          <a:lstStyle/>
          <a:p>
            <a:pPr algn="l">
              <a:lnSpc>
                <a:spcPct val="150000"/>
              </a:lnSpc>
            </a:pPr>
            <a:r>
              <a:rPr lang="ja-JP" altLang="en-US" sz="5400" dirty="0">
                <a:latin typeface="07ロゴたいぷゴシック7" panose="02000600000000000000" pitchFamily="50" charset="-128"/>
                <a:ea typeface="07ロゴたいぷゴシック7" panose="02000600000000000000" pitchFamily="50" charset="-128"/>
              </a:rPr>
              <a:t>悪</a:t>
            </a:r>
            <a:r>
              <a:rPr lang="ja-JP" altLang="en-US" sz="5400" dirty="0" smtClean="0">
                <a:latin typeface="07ロゴたいぷゴシック7" panose="02000600000000000000" pitchFamily="50" charset="-128"/>
                <a:ea typeface="07ロゴたいぷゴシック7" panose="02000600000000000000" pitchFamily="50" charset="-128"/>
              </a:rPr>
              <a:t>いことから学んで試行錯誤したことが他の人たちの役に立ち、</a:t>
            </a:r>
            <a:r>
              <a:rPr lang="en-US" altLang="ja-JP" sz="5400" dirty="0" smtClean="0">
                <a:latin typeface="07ロゴたいぷゴシック7" panose="02000600000000000000" pitchFamily="50" charset="-128"/>
                <a:ea typeface="07ロゴたいぷゴシック7" panose="02000600000000000000" pitchFamily="50" charset="-128"/>
              </a:rPr>
              <a:t/>
            </a:r>
            <a:br>
              <a:rPr lang="en-US" altLang="ja-JP" sz="5400" dirty="0" smtClean="0">
                <a:latin typeface="07ロゴたいぷゴシック7" panose="02000600000000000000" pitchFamily="50" charset="-128"/>
                <a:ea typeface="07ロゴたいぷゴシック7" panose="02000600000000000000" pitchFamily="50" charset="-128"/>
              </a:rPr>
            </a:br>
            <a:r>
              <a:rPr lang="ja-JP" altLang="en-US" sz="5400" dirty="0" smtClean="0">
                <a:latin typeface="07ロゴたいぷゴシック7" panose="02000600000000000000" pitchFamily="50" charset="-128"/>
                <a:ea typeface="07ロゴたいぷゴシック7" panose="02000600000000000000" pitchFamily="50" charset="-128"/>
              </a:rPr>
              <a:t>それが自分に還ってくるんだよ</a:t>
            </a:r>
            <a:endParaRPr kumimoji="1" lang="ja-JP" altLang="en-US" sz="5400" dirty="0" smtClean="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31284411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91979" y="1542491"/>
            <a:ext cx="9959546" cy="1143042"/>
          </a:xfrm>
        </p:spPr>
        <p:txBody>
          <a:bodyPr>
            <a:noAutofit/>
          </a:bodyPr>
          <a:lstStyle/>
          <a:p>
            <a:pPr algn="l"/>
            <a:r>
              <a:rPr kumimoji="1" lang="en-US" altLang="ja-JP" dirty="0" smtClean="0"/>
              <a:t> - Sounds way too deep for me.</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97085436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1490" y="1403816"/>
            <a:ext cx="10000736"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私には深すぎるわね</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90956610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94486" y="2053238"/>
            <a:ext cx="10058402" cy="1192471"/>
          </a:xfrm>
        </p:spPr>
        <p:txBody>
          <a:bodyPr>
            <a:noAutofit/>
          </a:bodyPr>
          <a:lstStyle/>
          <a:p>
            <a:pPr algn="l"/>
            <a:r>
              <a:rPr kumimoji="1" lang="en-US" altLang="ja-JP" sz="9600" dirty="0">
                <a:latin typeface="Bradley Hand ITC" panose="03070402050302030203" pitchFamily="66" charset="0"/>
              </a:rPr>
              <a:t>To be continued.</a:t>
            </a:r>
            <a:endParaRPr kumimoji="1" lang="ja-JP" altLang="en-US" sz="9600" dirty="0">
              <a:latin typeface="Bradley Hand ITC" panose="03070402050302030203" pitchFamily="66" charset="0"/>
            </a:endParaRPr>
          </a:p>
        </p:txBody>
      </p:sp>
      <p:sp>
        <p:nvSpPr>
          <p:cNvPr id="3" name="正方形/長方形 2"/>
          <p:cNvSpPr/>
          <p:nvPr/>
        </p:nvSpPr>
        <p:spPr>
          <a:xfrm>
            <a:off x="7110123" y="4367766"/>
            <a:ext cx="4281941" cy="830997"/>
          </a:xfrm>
          <a:prstGeom prst="rect">
            <a:avLst/>
          </a:prstGeom>
          <a:noFill/>
        </p:spPr>
        <p:txBody>
          <a:bodyPr wrap="none" lIns="91440" tIns="45720" rIns="91440" bIns="45720">
            <a:spAutoFit/>
          </a:bodyPr>
          <a:lstStyle/>
          <a:p>
            <a:pPr algn="ctr"/>
            <a:r>
              <a:rPr lang="en-US" altLang="ja-JP" sz="4800" b="0" cap="none" spc="0" dirty="0">
                <a:ln w="0"/>
                <a:solidFill>
                  <a:schemeClr val="tx1"/>
                </a:solidFill>
                <a:effectLst>
                  <a:outerShdw blurRad="38100" dist="19050" dir="2700000" algn="tl" rotWithShape="0">
                    <a:schemeClr val="dk1">
                      <a:alpha val="40000"/>
                    </a:schemeClr>
                  </a:outerShdw>
                </a:effectLst>
                <a:latin typeface="Bradley Hand ITC" panose="03070402050302030203" pitchFamily="66" charset="0"/>
              </a:rPr>
              <a:t>Manga English</a:t>
            </a:r>
            <a:endParaRPr lang="ja-JP" altLang="en-US" sz="4800" b="0" cap="none" spc="0" dirty="0">
              <a:ln w="0"/>
              <a:solidFill>
                <a:schemeClr val="tx1"/>
              </a:solidFill>
              <a:effectLst>
                <a:outerShdw blurRad="38100" dist="19050" dir="2700000" algn="tl" rotWithShape="0">
                  <a:schemeClr val="dk1">
                    <a:alpha val="40000"/>
                  </a:schemeClr>
                </a:outerShdw>
              </a:effectLst>
              <a:latin typeface="Bradley Hand ITC" panose="03070402050302030203" pitchFamily="66" charset="0"/>
            </a:endParaRPr>
          </a:p>
        </p:txBody>
      </p:sp>
      <p:sp>
        <p:nvSpPr>
          <p:cNvPr id="4" name="正方形/長方形 3"/>
          <p:cNvSpPr/>
          <p:nvPr/>
        </p:nvSpPr>
        <p:spPr>
          <a:xfrm>
            <a:off x="7053216" y="5009625"/>
            <a:ext cx="4395755" cy="523220"/>
          </a:xfrm>
          <a:prstGeom prst="rect">
            <a:avLst/>
          </a:prstGeom>
          <a:noFill/>
        </p:spPr>
        <p:txBody>
          <a:bodyPr wrap="none" lIns="91440" tIns="45720" rIns="91440" bIns="45720">
            <a:spAutoFit/>
          </a:bodyPr>
          <a:lstStyle/>
          <a:p>
            <a:pPr algn="ctr"/>
            <a:r>
              <a:rPr lang="en-US" altLang="ja-JP" sz="2800" b="0" cap="none" spc="0" dirty="0">
                <a:ln w="0"/>
                <a:solidFill>
                  <a:srgbClr val="0070C0"/>
                </a:solidFill>
                <a:effectLst>
                  <a:outerShdw blurRad="38100" dist="19050" dir="2700000" algn="tl" rotWithShape="0">
                    <a:schemeClr val="dk1">
                      <a:alpha val="40000"/>
                    </a:schemeClr>
                  </a:outerShdw>
                </a:effectLst>
                <a:latin typeface="Malgun Gothic" panose="020B0503020000020004" pitchFamily="34" charset="-127"/>
                <a:ea typeface="Malgun Gothic" panose="020B0503020000020004" pitchFamily="34" charset="-127"/>
              </a:rPr>
              <a:t>https://manga-english.net</a:t>
            </a:r>
            <a:endParaRPr lang="ja-JP" altLang="en-US" sz="2800" b="0" cap="none" spc="0" dirty="0">
              <a:ln w="0"/>
              <a:solidFill>
                <a:srgbClr val="0070C0"/>
              </a:solidFill>
              <a:effectLst>
                <a:outerShdw blurRad="38100" dist="19050" dir="2700000" algn="tl" rotWithShape="0">
                  <a:schemeClr val="dk1">
                    <a:alpha val="40000"/>
                  </a:schemeClr>
                </a:outerShdw>
              </a:effectLst>
              <a:latin typeface="Malgun Gothic" panose="020B0503020000020004" pitchFamily="34" charset="-127"/>
              <a:ea typeface="Malgun Gothic" panose="020B0503020000020004" pitchFamily="34" charset="-127"/>
            </a:endParaRPr>
          </a:p>
        </p:txBody>
      </p:sp>
    </p:spTree>
    <p:extLst>
      <p:ext uri="{BB962C8B-B14F-4D97-AF65-F5344CB8AC3E}">
        <p14:creationId xmlns:p14="http://schemas.microsoft.com/office/powerpoint/2010/main" val="2591933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11630" y="1262101"/>
            <a:ext cx="1059386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ユリの花はママのお気に入り</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27239806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1412</TotalTime>
  <Words>772</Words>
  <Application>Microsoft Office PowerPoint</Application>
  <PresentationFormat>ワイド画面</PresentationFormat>
  <Paragraphs>89</Paragraphs>
  <Slides>88</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88</vt:i4>
      </vt:variant>
    </vt:vector>
  </HeadingPairs>
  <TitlesOfParts>
    <vt:vector size="96" baseType="lpstr">
      <vt:lpstr>07ロゴたいぷゴシック7</vt:lpstr>
      <vt:lpstr>Malgun Gothic</vt:lpstr>
      <vt:lpstr>ＭＳ Ｐゴシック</vt:lpstr>
      <vt:lpstr>Arial</vt:lpstr>
      <vt:lpstr>Bradley Hand ITC</vt:lpstr>
      <vt:lpstr>Calibri</vt:lpstr>
      <vt:lpstr>Calibri Light</vt:lpstr>
      <vt:lpstr>Office テーマ</vt:lpstr>
      <vt:lpstr>PowerPoint プレゼンテーション</vt:lpstr>
      <vt:lpstr>I love being around flowers, </vt:lpstr>
      <vt:lpstr>花に囲まれているの大好き</vt:lpstr>
      <vt:lpstr>they remind me of my mom.</vt:lpstr>
      <vt:lpstr>ママを思い出すから</vt:lpstr>
      <vt:lpstr>I remember she always used to have lilies at our house.</vt:lpstr>
      <vt:lpstr>家にいつもユリの花があったのを思い出すわ</vt:lpstr>
      <vt:lpstr>They’re her favorite.</vt:lpstr>
      <vt:lpstr>ユリの花はママのお気に入り</vt:lpstr>
      <vt:lpstr>‐ Do you miss your mom a lot?</vt:lpstr>
      <vt:lpstr>ママがすごく恋しいよね</vt:lpstr>
      <vt:lpstr>-Of course.</vt:lpstr>
      <vt:lpstr>もちろん</vt:lpstr>
      <vt:lpstr>It’s kind of  a weird question to ask.</vt:lpstr>
      <vt:lpstr>変なことを聞くのね</vt:lpstr>
      <vt:lpstr>- No, it’s because I wanted to tell you something.</vt:lpstr>
      <vt:lpstr>どうしても君に伝えたいことがあって</vt:lpstr>
      <vt:lpstr>There’s no easy way to say it so I’m just goona jump in.</vt:lpstr>
      <vt:lpstr>どう切り出して良いかわからないから前置きなしで話すね</vt:lpstr>
      <vt:lpstr>About five or six years ago my dad came home from work pretty late.</vt:lpstr>
      <vt:lpstr>５、６年前にパパが仕事からすごく遅く帰って来たことがあって</vt:lpstr>
      <vt:lpstr>There was an accident and he was behind the car that got it.</vt:lpstr>
      <vt:lpstr>事故だったんだ。パパは事故に遭った車のちょうど後ろだった</vt:lpstr>
      <vt:lpstr>The lady driving the car was hit by a truck</vt:lpstr>
      <vt:lpstr>その女性が運転していた車が トラックとぶつかって</vt:lpstr>
      <vt:lpstr>and then she swerved into oncoming traffic</vt:lpstr>
      <vt:lpstr>そのまま対向車線の方に</vt:lpstr>
      <vt:lpstr>and was hit again by a semi.</vt:lpstr>
      <vt:lpstr>そして今度はトレーラーと ぶつかって</vt:lpstr>
      <vt:lpstr>- Stop.</vt:lpstr>
      <vt:lpstr>やめて</vt:lpstr>
      <vt:lpstr>- He was the one who called 911.</vt:lpstr>
      <vt:lpstr>救急車を呼んだのがパパなんだ</vt:lpstr>
      <vt:lpstr>And he didn’t say how bad it was, </vt:lpstr>
      <vt:lpstr>それがどれほどひどい状態だったかは言わなかったけれど</vt:lpstr>
      <vt:lpstr>only that she was dying and that she wasn’t goona make it to the hospital.</vt:lpstr>
      <vt:lpstr>病院で治療を受けることなく そのまま亡くなっていくであろうと感じていた</vt:lpstr>
      <vt:lpstr>So he sat there and he held her hand</vt:lpstr>
      <vt:lpstr>だからパパはその人の側で 手を握って</vt:lpstr>
      <vt:lpstr>and he just let her talk.</vt:lpstr>
      <vt:lpstr>最後の言葉を聞いたんだ</vt:lpstr>
      <vt:lpstr>- Please tell Cindy that I love her and she’s my princess</vt:lpstr>
      <vt:lpstr>シンディーに愛していていることと、私のプリンセスだって伝えてください</vt:lpstr>
      <vt:lpstr>and no matter what  I’ll be with her </vt:lpstr>
      <vt:lpstr>そして何があっても ずっとそばにいると</vt:lpstr>
      <vt:lpstr>always.</vt:lpstr>
      <vt:lpstr>いつも</vt:lpstr>
      <vt:lpstr>- I remember.</vt:lpstr>
      <vt:lpstr>覚えているわ</vt:lpstr>
      <vt:lpstr>I remember a guy coming up to me before the funeral and saying those exact words.</vt:lpstr>
      <vt:lpstr>お葬式の直前に男の人が私のところに来てママが言った通りの言葉を伝えてくれたの</vt:lpstr>
      <vt:lpstr>I had no idea it was your dad.</vt:lpstr>
      <vt:lpstr>その男の人があなたのパパだったなんて思いつかなかったわ</vt:lpstr>
      <vt:lpstr>- When I told him that I had hit a girl’s cat and her name was Indy, he asked if your name was actually Cindy Zimmerman.</vt:lpstr>
      <vt:lpstr>インディーっていう女の子の猫をひいちゃった話をパパにしたら、本当の名前はシンディーだって</vt:lpstr>
      <vt:lpstr>- Only my family really know that but</vt:lpstr>
      <vt:lpstr>家族しか知らないけど </vt:lpstr>
      <vt:lpstr>Cindy Ella, that’s what she named me.</vt:lpstr>
      <vt:lpstr>シンディー・エラ それがママが私につけた名前</vt:lpstr>
      <vt:lpstr>- He mentioned that she used to call you her little Cinderella. </vt:lpstr>
      <vt:lpstr>パパが言ってたけど、君のママは君のことを「私のシンデレラ」って呼んでたんだってね</vt:lpstr>
      <vt:lpstr>- She was quite the romantic.</vt:lpstr>
      <vt:lpstr>ママはロマンチックな人だったの</vt:lpstr>
      <vt:lpstr>- He did everything he could to take her mind off the pain and he told me that he could just see and feel how much that she cared for you.</vt:lpstr>
      <vt:lpstr>パパはできるだけ君のママの心の痛みを取り払って、君の事だけを思いながら最期を迎えたって言ってた</vt:lpstr>
      <vt:lpstr>- I know that.</vt:lpstr>
      <vt:lpstr>わかってる</vt:lpstr>
      <vt:lpstr>I never doubted that.</vt:lpstr>
      <vt:lpstr>ずっと信じているもの</vt:lpstr>
      <vt:lpstr>- I’m so sorry, Indy</vt:lpstr>
      <vt:lpstr>インディ、残念だったね</vt:lpstr>
      <vt:lpstr>- It’s fine.</vt:lpstr>
      <vt:lpstr>だいじょうぶ</vt:lpstr>
      <vt:lpstr>Bad things happen to people.</vt:lpstr>
      <vt:lpstr>誰にだって悪いことは起こるわ</vt:lpstr>
      <vt:lpstr>It’s just the way the world works, right?</vt:lpstr>
      <vt:lpstr>それが世の中ってもんでしょ</vt:lpstr>
      <vt:lpstr>PowerPoint プレゼンテーション</vt:lpstr>
      <vt:lpstr>そうだけど、 それだけじゃないはずだよ</vt:lpstr>
      <vt:lpstr> - Like what?</vt:lpstr>
      <vt:lpstr>例えば？</vt:lpstr>
      <vt:lpstr>- Well yeah, bad things happen but </vt:lpstr>
      <vt:lpstr>確かに悪いことは起こるよ、でも</vt:lpstr>
      <vt:lpstr>it’s how you learn from those things and those trials and help others learn that defines you.</vt:lpstr>
      <vt:lpstr>悪いことから学んで試行錯誤したことが他の人たちの役に立ち、 それが自分に還ってくるんだよ</vt:lpstr>
      <vt:lpstr> - Sounds way too deep for me.</vt:lpstr>
      <vt:lpstr>私には深すぎるわね</vt:lpstr>
      <vt:lpstr>To be continued.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映画で英語①</dc:title>
  <dc:creator>e-lab</dc:creator>
  <cp:lastModifiedBy>e-lab Corp.</cp:lastModifiedBy>
  <cp:revision>138</cp:revision>
  <dcterms:created xsi:type="dcterms:W3CDTF">2020-09-25T07:25:23Z</dcterms:created>
  <dcterms:modified xsi:type="dcterms:W3CDTF">2021-01-30T03:59:48Z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