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1" r:id="rId2"/>
    <p:sldId id="329" r:id="rId3"/>
    <p:sldId id="328" r:id="rId4"/>
    <p:sldId id="342" r:id="rId5"/>
    <p:sldId id="343" r:id="rId6"/>
    <p:sldId id="344" r:id="rId7"/>
    <p:sldId id="345" r:id="rId8"/>
    <p:sldId id="346" r:id="rId9"/>
    <p:sldId id="349" r:id="rId10"/>
    <p:sldId id="350" r:id="rId11"/>
    <p:sldId id="351" r:id="rId12"/>
    <p:sldId id="352" r:id="rId13"/>
    <p:sldId id="353" r:id="rId14"/>
    <p:sldId id="354" r:id="rId15"/>
    <p:sldId id="355" r:id="rId16"/>
    <p:sldId id="356" r:id="rId17"/>
    <p:sldId id="357" r:id="rId18"/>
    <p:sldId id="358" r:id="rId19"/>
    <p:sldId id="359" r:id="rId20"/>
    <p:sldId id="360" r:id="rId21"/>
    <p:sldId id="361" r:id="rId22"/>
    <p:sldId id="362" r:id="rId23"/>
    <p:sldId id="363" r:id="rId24"/>
    <p:sldId id="366" r:id="rId25"/>
    <p:sldId id="367" r:id="rId26"/>
    <p:sldId id="364" r:id="rId27"/>
    <p:sldId id="365" r:id="rId28"/>
    <p:sldId id="368" r:id="rId29"/>
    <p:sldId id="369" r:id="rId30"/>
    <p:sldId id="370" r:id="rId31"/>
    <p:sldId id="371" r:id="rId32"/>
    <p:sldId id="374" r:id="rId33"/>
    <p:sldId id="375" r:id="rId34"/>
    <p:sldId id="372" r:id="rId35"/>
    <p:sldId id="373" r:id="rId36"/>
    <p:sldId id="376" r:id="rId37"/>
    <p:sldId id="377" r:id="rId38"/>
    <p:sldId id="378" r:id="rId39"/>
    <p:sldId id="379" r:id="rId40"/>
    <p:sldId id="380" r:id="rId41"/>
    <p:sldId id="381" r:id="rId42"/>
    <p:sldId id="382" r:id="rId43"/>
    <p:sldId id="383" r:id="rId44"/>
    <p:sldId id="384" r:id="rId45"/>
    <p:sldId id="385" r:id="rId46"/>
    <p:sldId id="386" r:id="rId47"/>
    <p:sldId id="387" r:id="rId48"/>
    <p:sldId id="388" r:id="rId49"/>
    <p:sldId id="389" r:id="rId50"/>
    <p:sldId id="390" r:id="rId51"/>
    <p:sldId id="391" r:id="rId52"/>
    <p:sldId id="392" r:id="rId53"/>
    <p:sldId id="393" r:id="rId54"/>
    <p:sldId id="394" r:id="rId55"/>
    <p:sldId id="395" r:id="rId56"/>
    <p:sldId id="396" r:id="rId57"/>
    <p:sldId id="397" r:id="rId58"/>
    <p:sldId id="398" r:id="rId59"/>
    <p:sldId id="399" r:id="rId60"/>
    <p:sldId id="400" r:id="rId61"/>
    <p:sldId id="401" r:id="rId62"/>
    <p:sldId id="402" r:id="rId63"/>
    <p:sldId id="403" r:id="rId64"/>
    <p:sldId id="404" r:id="rId65"/>
    <p:sldId id="405" r:id="rId66"/>
    <p:sldId id="406" r:id="rId67"/>
    <p:sldId id="407" r:id="rId68"/>
    <p:sldId id="408" r:id="rId69"/>
    <p:sldId id="409" r:id="rId70"/>
    <p:sldId id="410" r:id="rId71"/>
    <p:sldId id="411" r:id="rId72"/>
    <p:sldId id="412" r:id="rId73"/>
    <p:sldId id="413" r:id="rId74"/>
    <p:sldId id="414" r:id="rId75"/>
    <p:sldId id="415" r:id="rId76"/>
    <p:sldId id="416" r:id="rId77"/>
    <p:sldId id="417" r:id="rId78"/>
    <p:sldId id="291" r:id="rId7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4660"/>
  </p:normalViewPr>
  <p:slideViewPr>
    <p:cSldViewPr snapToGrid="0">
      <p:cViewPr varScale="1">
        <p:scale>
          <a:sx n="116" d="100"/>
          <a:sy n="116" d="100"/>
        </p:scale>
        <p:origin x="34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3999709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171563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2149627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2651235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1193687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935993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842875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3729644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2843656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1641909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5C28872-0338-4E4B-8E7A-0F4C9C6C5F7B}" type="datetimeFigureOut">
              <a:rPr kumimoji="1" lang="ja-JP" altLang="en-US" smtClean="0"/>
              <a:t>2021/1/23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952320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C28872-0338-4E4B-8E7A-0F4C9C6C5F7B}" type="datetimeFigureOut">
              <a:rPr kumimoji="1" lang="ja-JP" altLang="en-US" smtClean="0"/>
              <a:t>2021/1/23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DD67A8-4392-4D56-9E2F-C823A5AD1E86}" type="slidenum">
              <a:rPr kumimoji="1" lang="ja-JP" altLang="en-US" smtClean="0"/>
              <a:t>‹#›</a:t>
            </a:fld>
            <a:endParaRPr kumimoji="1" lang="ja-JP" altLang="en-US"/>
          </a:p>
        </p:txBody>
      </p:sp>
    </p:spTree>
    <p:extLst>
      <p:ext uri="{BB962C8B-B14F-4D97-AF65-F5344CB8AC3E}">
        <p14:creationId xmlns:p14="http://schemas.microsoft.com/office/powerpoint/2010/main" val="2759521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8639547" y="5252558"/>
            <a:ext cx="3084843" cy="1213209"/>
          </a:xfrm>
          <a:prstGeom prst="rect">
            <a:avLst/>
          </a:prstGeom>
        </p:spPr>
      </p:pic>
      <p:pic>
        <p:nvPicPr>
          <p:cNvPr id="4" name="図 3"/>
          <p:cNvPicPr>
            <a:picLocks noChangeAspect="1"/>
          </p:cNvPicPr>
          <p:nvPr/>
        </p:nvPicPr>
        <p:blipFill>
          <a:blip r:embed="rId3"/>
          <a:stretch>
            <a:fillRect/>
          </a:stretch>
        </p:blipFill>
        <p:spPr>
          <a:xfrm>
            <a:off x="154933" y="1258636"/>
            <a:ext cx="11882134" cy="4340728"/>
          </a:xfrm>
          <a:prstGeom prst="rect">
            <a:avLst/>
          </a:prstGeom>
        </p:spPr>
      </p:pic>
    </p:spTree>
    <p:extLst>
      <p:ext uri="{BB962C8B-B14F-4D97-AF65-F5344CB8AC3E}">
        <p14:creationId xmlns:p14="http://schemas.microsoft.com/office/powerpoint/2010/main" val="3549547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173" y="2094426"/>
            <a:ext cx="11318789" cy="1143042"/>
          </a:xfrm>
        </p:spPr>
        <p:txBody>
          <a:bodyPr>
            <a:noAutofit/>
          </a:bodyPr>
          <a:lstStyle/>
          <a:p>
            <a:pPr algn="l"/>
            <a:r>
              <a:rPr kumimoji="1" lang="en-US" altLang="ja-JP" dirty="0" smtClean="0"/>
              <a:t>- You are no more worried about me than uncle and </a:t>
            </a:r>
            <a:r>
              <a:rPr kumimoji="1" lang="en-US" altLang="ja-JP" dirty="0" err="1" smtClean="0"/>
              <a:t>Clarise</a:t>
            </a:r>
            <a:r>
              <a:rPr lang="en-US" altLang="ja-JP" dirty="0"/>
              <a:t>.</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252330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9112" y="1879192"/>
            <a:ext cx="10330250" cy="1143042"/>
          </a:xfrm>
        </p:spPr>
        <p:txBody>
          <a:bodyPr>
            <a:noAutofit/>
          </a:bodyPr>
          <a:lstStyle/>
          <a:p>
            <a:pPr algn="l">
              <a:lnSpc>
                <a:spcPct val="150000"/>
              </a:lnSpc>
            </a:pPr>
            <a:r>
              <a:rPr lang="ja-JP" altLang="en-US" sz="5400" dirty="0" smtClean="0">
                <a:latin typeface="07ロゴたいぷゴシック7" panose="02000600000000000000" pitchFamily="50" charset="-128"/>
                <a:ea typeface="07ロゴたいぷゴシック7" panose="02000600000000000000" pitchFamily="50" charset="-128"/>
              </a:rPr>
              <a:t>でも叔父さんや叔母さん以上に</a:t>
            </a:r>
            <a:r>
              <a:rPr lang="en-US" altLang="ja-JP" sz="5400" dirty="0" smtClean="0">
                <a:latin typeface="07ロゴたいぷゴシック7" panose="02000600000000000000" pitchFamily="50" charset="-128"/>
                <a:ea typeface="07ロゴたいぷゴシック7" panose="02000600000000000000" pitchFamily="50" charset="-128"/>
              </a:rPr>
              <a:t/>
            </a:r>
            <a:br>
              <a:rPr lang="en-US" altLang="ja-JP" sz="5400" dirty="0" smtClean="0">
                <a:latin typeface="07ロゴたいぷゴシック7" panose="02000600000000000000" pitchFamily="50" charset="-128"/>
                <a:ea typeface="07ロゴたいぷゴシック7" panose="02000600000000000000" pitchFamily="50" charset="-128"/>
              </a:rPr>
            </a:br>
            <a:r>
              <a:rPr lang="ja-JP" altLang="en-US" sz="5400" dirty="0" smtClean="0">
                <a:latin typeface="07ロゴたいぷゴシック7" panose="02000600000000000000" pitchFamily="50" charset="-128"/>
                <a:ea typeface="07ロゴたいぷゴシック7" panose="02000600000000000000" pitchFamily="50" charset="-128"/>
              </a:rPr>
              <a:t>私に関われないで</a:t>
            </a:r>
            <a:r>
              <a:rPr lang="ja-JP" altLang="en-US" sz="5400" dirty="0">
                <a:latin typeface="07ロゴたいぷゴシック7" panose="02000600000000000000" pitchFamily="50" charset="-128"/>
                <a:ea typeface="07ロゴたいぷゴシック7" panose="02000600000000000000" pitchFamily="50" charset="-128"/>
              </a:rPr>
              <a:t>しょ</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380316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67265" y="1517777"/>
            <a:ext cx="11318789" cy="1143042"/>
          </a:xfrm>
        </p:spPr>
        <p:txBody>
          <a:bodyPr>
            <a:noAutofit/>
          </a:bodyPr>
          <a:lstStyle/>
          <a:p>
            <a:pPr algn="l"/>
            <a:r>
              <a:rPr kumimoji="1" lang="en-US" altLang="ja-JP" dirty="0" smtClean="0"/>
              <a:t>What’s in the bag?</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34279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9112" y="1879192"/>
            <a:ext cx="1033025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その袋の中は何？</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624441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67265" y="1517777"/>
            <a:ext cx="11318789" cy="1143042"/>
          </a:xfrm>
        </p:spPr>
        <p:txBody>
          <a:bodyPr>
            <a:noAutofit/>
          </a:bodyPr>
          <a:lstStyle/>
          <a:p>
            <a:pPr algn="l"/>
            <a:r>
              <a:rPr kumimoji="1" lang="en-US" altLang="ja-JP" dirty="0" smtClean="0"/>
              <a:t>Smells good.</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577656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9112" y="1879192"/>
            <a:ext cx="1033025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いい匂いがする</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135933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67265" y="1517777"/>
            <a:ext cx="11318789" cy="1143042"/>
          </a:xfrm>
        </p:spPr>
        <p:txBody>
          <a:bodyPr>
            <a:noAutofit/>
          </a:bodyPr>
          <a:lstStyle/>
          <a:p>
            <a:pPr algn="l"/>
            <a:r>
              <a:rPr kumimoji="1" lang="en-US" altLang="ja-JP" dirty="0" smtClean="0"/>
              <a:t>- This? Just a peace offering.</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442121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9112" y="1879192"/>
            <a:ext cx="1033025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これ？ちょっと差し入れ</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095778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67265" y="1517777"/>
            <a:ext cx="11318789" cy="1143042"/>
          </a:xfrm>
        </p:spPr>
        <p:txBody>
          <a:bodyPr>
            <a:noAutofit/>
          </a:bodyPr>
          <a:lstStyle/>
          <a:p>
            <a:pPr algn="l"/>
            <a:r>
              <a:rPr kumimoji="1" lang="en-US" altLang="ja-JP" dirty="0" smtClean="0"/>
              <a:t>- Food?</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757903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9112" y="1879192"/>
            <a:ext cx="1033025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食べ物？</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733367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3826" y="1682535"/>
            <a:ext cx="10816282" cy="1143042"/>
          </a:xfrm>
        </p:spPr>
        <p:txBody>
          <a:bodyPr>
            <a:noAutofit/>
          </a:bodyPr>
          <a:lstStyle/>
          <a:p>
            <a:pPr algn="l"/>
            <a:r>
              <a:rPr kumimoji="1" lang="en-US" altLang="ja-JP" dirty="0" smtClean="0"/>
              <a:t>- Look, do you have something against guy friends?</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380158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67265" y="1517777"/>
            <a:ext cx="11318789" cy="1143042"/>
          </a:xfrm>
        </p:spPr>
        <p:txBody>
          <a:bodyPr>
            <a:noAutofit/>
          </a:bodyPr>
          <a:lstStyle/>
          <a:p>
            <a:pPr algn="l"/>
            <a:r>
              <a:rPr kumimoji="1" lang="en-US" altLang="ja-JP" dirty="0" smtClean="0"/>
              <a:t>- Captain Jack’s famous burger.</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5331650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9112" y="1879192"/>
            <a:ext cx="1033025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キャプテン・ジャックの有名なハンバーガー</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628597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67265" y="1517777"/>
            <a:ext cx="11318789" cy="1143042"/>
          </a:xfrm>
        </p:spPr>
        <p:txBody>
          <a:bodyPr>
            <a:noAutofit/>
          </a:bodyPr>
          <a:lstStyle/>
          <a:p>
            <a:pPr algn="l"/>
            <a:r>
              <a:rPr kumimoji="1" lang="en-US" altLang="ja-JP" dirty="0" smtClean="0"/>
              <a:t>- You’re kidding.</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578057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9112" y="1879192"/>
            <a:ext cx="1033025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マジか。</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865399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33167" y="1822577"/>
            <a:ext cx="11318789" cy="1143042"/>
          </a:xfrm>
        </p:spPr>
        <p:txBody>
          <a:bodyPr>
            <a:noAutofit/>
          </a:bodyPr>
          <a:lstStyle/>
          <a:p>
            <a:pPr algn="l"/>
            <a:r>
              <a:rPr kumimoji="1" lang="en-US" altLang="ja-JP" dirty="0" smtClean="0"/>
              <a:t>- And there’s fries as well.</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6810129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9112" y="1879192"/>
            <a:ext cx="1051972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ポテトフライもあるよ</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7888772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33167" y="1822577"/>
            <a:ext cx="11318789" cy="1143042"/>
          </a:xfrm>
        </p:spPr>
        <p:txBody>
          <a:bodyPr>
            <a:noAutofit/>
          </a:bodyPr>
          <a:lstStyle/>
          <a:p>
            <a:pPr algn="l"/>
            <a:r>
              <a:rPr kumimoji="1" lang="en-US" altLang="ja-JP" dirty="0" smtClean="0"/>
              <a:t>I</a:t>
            </a:r>
            <a:r>
              <a:rPr kumimoji="1" lang="ja-JP" altLang="en-US" dirty="0" smtClean="0"/>
              <a:t> </a:t>
            </a:r>
            <a:r>
              <a:rPr kumimoji="1" lang="en-US" altLang="ja-JP" dirty="0" smtClean="0"/>
              <a:t>knew I’d get on your good side eventually.</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6783606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9112" y="1879192"/>
            <a:ext cx="1051972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きっと喜んでくれると思ってたよ</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727380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33167" y="1822577"/>
            <a:ext cx="11318789" cy="1143042"/>
          </a:xfrm>
        </p:spPr>
        <p:txBody>
          <a:bodyPr>
            <a:noAutofit/>
          </a:bodyPr>
          <a:lstStyle/>
          <a:p>
            <a:pPr algn="l"/>
            <a:r>
              <a:rPr kumimoji="1" lang="en-US" altLang="ja-JP" dirty="0" smtClean="0"/>
              <a:t>- Don’t push it, I’m starving.</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8072977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0874" y="2134565"/>
            <a:ext cx="1051972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調子に乗らないで、</a:t>
            </a:r>
            <a:r>
              <a:rPr kumimoji="1" lang="en-US" altLang="ja-JP" sz="5400" dirty="0" smtClean="0">
                <a:latin typeface="07ロゴたいぷゴシック7" panose="02000600000000000000" pitchFamily="50" charset="-128"/>
                <a:ea typeface="07ロゴたいぷゴシック7" panose="02000600000000000000" pitchFamily="50" charset="-128"/>
              </a:rPr>
              <a:t/>
            </a:r>
            <a:br>
              <a:rPr kumimoji="1" lang="en-US" altLang="ja-JP" sz="5400" dirty="0" smtClean="0">
                <a:latin typeface="07ロゴたいぷゴシック7" panose="02000600000000000000" pitchFamily="50" charset="-128"/>
                <a:ea typeface="07ロゴたいぷゴシック7" panose="02000600000000000000" pitchFamily="50" charset="-128"/>
              </a:rPr>
            </a:br>
            <a:r>
              <a:rPr kumimoji="1" lang="ja-JP" altLang="en-US" sz="5400" smtClean="0">
                <a:latin typeface="07ロゴたいぷゴシック7" panose="02000600000000000000" pitchFamily="50" charset="-128"/>
                <a:ea typeface="07ロゴたいぷゴシック7" panose="02000600000000000000" pitchFamily="50" charset="-128"/>
              </a:rPr>
              <a:t>お腹空いてるだけだから</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2646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64972" y="1220165"/>
            <a:ext cx="1158240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男の友達は苦手なの？</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4321440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33167" y="1822577"/>
            <a:ext cx="11318789" cy="1143042"/>
          </a:xfrm>
        </p:spPr>
        <p:txBody>
          <a:bodyPr>
            <a:noAutofit/>
          </a:bodyPr>
          <a:lstStyle/>
          <a:p>
            <a:pPr algn="l"/>
            <a:r>
              <a:rPr lang="en-US" altLang="ja-JP" dirty="0" smtClean="0"/>
              <a:t>Why are you here?</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9953206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0874" y="1541441"/>
            <a:ext cx="1051972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なんでここにいるの？</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1685809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33167" y="1822577"/>
            <a:ext cx="11318789" cy="1143042"/>
          </a:xfrm>
        </p:spPr>
        <p:txBody>
          <a:bodyPr>
            <a:noAutofit/>
          </a:bodyPr>
          <a:lstStyle/>
          <a:p>
            <a:pPr algn="l"/>
            <a:r>
              <a:rPr lang="en-US" altLang="ja-JP" dirty="0" smtClean="0"/>
              <a:t>- Well besides feeling bad about,</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7882366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48495" y="2118090"/>
            <a:ext cx="1051972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あのことを気に病んでいたことは</a:t>
            </a:r>
            <a:r>
              <a:rPr kumimoji="1" lang="en-US" altLang="ja-JP" sz="5400" dirty="0" smtClean="0">
                <a:latin typeface="07ロゴたいぷゴシック7" panose="02000600000000000000" pitchFamily="50" charset="-128"/>
                <a:ea typeface="07ロゴたいぷゴシック7" panose="02000600000000000000" pitchFamily="50" charset="-128"/>
              </a:rPr>
              <a:t/>
            </a:r>
            <a:br>
              <a:rPr kumimoji="1" lang="en-US" altLang="ja-JP" sz="5400" dirty="0" smtClean="0">
                <a:latin typeface="07ロゴたいぷゴシック7" panose="02000600000000000000" pitchFamily="50" charset="-128"/>
                <a:ea typeface="07ロゴたいぷゴシック7" panose="02000600000000000000" pitchFamily="50" charset="-128"/>
              </a:rPr>
            </a:br>
            <a:r>
              <a:rPr lang="ja-JP" altLang="en-US" sz="5400" dirty="0">
                <a:latin typeface="07ロゴたいぷゴシック7" panose="02000600000000000000" pitchFamily="50" charset="-128"/>
                <a:ea typeface="07ロゴたいぷゴシック7" panose="02000600000000000000" pitchFamily="50" charset="-128"/>
              </a:rPr>
              <a:t>単</a:t>
            </a:r>
            <a:r>
              <a:rPr lang="ja-JP" altLang="en-US" sz="5400" dirty="0" smtClean="0">
                <a:latin typeface="07ロゴたいぷゴシック7" panose="02000600000000000000" pitchFamily="50" charset="-128"/>
                <a:ea typeface="07ロゴたいぷゴシック7" panose="02000600000000000000" pitchFamily="50" charset="-128"/>
              </a:rPr>
              <a:t>なるきっかけ</a:t>
            </a:r>
            <a:r>
              <a:rPr lang="ja-JP" altLang="en-US" sz="5400" dirty="0">
                <a:latin typeface="07ロゴたいぷゴシック7" panose="02000600000000000000" pitchFamily="50" charset="-128"/>
                <a:ea typeface="07ロゴたいぷゴシック7" panose="02000600000000000000" pitchFamily="50" charset="-128"/>
              </a:rPr>
              <a:t>で</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6090416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33167" y="1822577"/>
            <a:ext cx="11318789" cy="1143042"/>
          </a:xfrm>
        </p:spPr>
        <p:txBody>
          <a:bodyPr>
            <a:noAutofit/>
          </a:bodyPr>
          <a:lstStyle/>
          <a:p>
            <a:pPr algn="l"/>
            <a:r>
              <a:rPr lang="en-US" altLang="ja-JP" dirty="0" smtClean="0"/>
              <a:t>You know, hitting your cat, I …</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327229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80301" y="2455841"/>
            <a:ext cx="1051972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つまり、その・・・</a:t>
            </a:r>
            <a:r>
              <a:rPr kumimoji="1" lang="en-US" altLang="ja-JP" sz="5400" dirty="0" smtClean="0">
                <a:latin typeface="07ロゴたいぷゴシック7" panose="02000600000000000000" pitchFamily="50" charset="-128"/>
                <a:ea typeface="07ロゴたいぷゴシック7" panose="02000600000000000000" pitchFamily="50" charset="-128"/>
              </a:rPr>
              <a:t/>
            </a:r>
            <a:br>
              <a:rPr kumimoji="1" lang="en-US" altLang="ja-JP" sz="5400" dirty="0" smtClean="0">
                <a:latin typeface="07ロゴたいぷゴシック7" panose="02000600000000000000" pitchFamily="50" charset="-128"/>
                <a:ea typeface="07ロゴたいぷゴシック7" panose="02000600000000000000" pitchFamily="50" charset="-128"/>
              </a:rPr>
            </a:br>
            <a:r>
              <a:rPr kumimoji="1" lang="ja-JP" altLang="en-US" sz="5400" dirty="0" smtClean="0">
                <a:latin typeface="07ロゴたいぷゴシック7" panose="02000600000000000000" pitchFamily="50" charset="-128"/>
                <a:ea typeface="07ロゴたいぷゴシック7" panose="02000600000000000000" pitchFamily="50" charset="-128"/>
              </a:rPr>
              <a:t>君の猫をひいちゃって</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9655237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33167" y="1822577"/>
            <a:ext cx="11318789" cy="1143042"/>
          </a:xfrm>
        </p:spPr>
        <p:txBody>
          <a:bodyPr>
            <a:noAutofit/>
          </a:bodyPr>
          <a:lstStyle/>
          <a:p>
            <a:pPr algn="l"/>
            <a:r>
              <a:rPr kumimoji="1" lang="en-US" altLang="ja-JP" dirty="0" smtClean="0"/>
              <a:t>Murdering.</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1243563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0874" y="1541441"/>
            <a:ext cx="1051972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「殺した」んでしょ</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5553265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33167" y="1822577"/>
            <a:ext cx="11318789" cy="1143042"/>
          </a:xfrm>
        </p:spPr>
        <p:txBody>
          <a:bodyPr>
            <a:noAutofit/>
          </a:bodyPr>
          <a:lstStyle/>
          <a:p>
            <a:pPr algn="l"/>
            <a:r>
              <a:rPr lang="en-US" altLang="ja-JP" dirty="0" smtClean="0"/>
              <a:t>You m</a:t>
            </a:r>
            <a:r>
              <a:rPr kumimoji="1" lang="en-US" altLang="ja-JP" dirty="0" smtClean="0"/>
              <a:t>urdered my cat.</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7708120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0874" y="1541441"/>
            <a:ext cx="10519720" cy="1143042"/>
          </a:xfrm>
        </p:spPr>
        <p:txBody>
          <a:bodyPr>
            <a:noAutofit/>
          </a:bodyPr>
          <a:lstStyle/>
          <a:p>
            <a:pPr algn="l">
              <a:lnSpc>
                <a:spcPct val="150000"/>
              </a:lnSpc>
            </a:pPr>
            <a:r>
              <a:rPr lang="ja-JP" altLang="en-US" sz="5400" dirty="0" smtClean="0">
                <a:latin typeface="07ロゴたいぷゴシック7" panose="02000600000000000000" pitchFamily="50" charset="-128"/>
                <a:ea typeface="07ロゴたいぷゴシック7" panose="02000600000000000000" pitchFamily="50" charset="-128"/>
              </a:rPr>
              <a:t>あなたは私の猫を殺したのよ</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486993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3826" y="1682535"/>
            <a:ext cx="10816282" cy="1143042"/>
          </a:xfrm>
        </p:spPr>
        <p:txBody>
          <a:bodyPr>
            <a:noAutofit/>
          </a:bodyPr>
          <a:lstStyle/>
          <a:p>
            <a:pPr algn="l"/>
            <a:r>
              <a:rPr kumimoji="1" lang="en-US" altLang="ja-JP" dirty="0" smtClean="0"/>
              <a:t>- Of course not,</a:t>
            </a:r>
            <a:br>
              <a:rPr kumimoji="1" lang="en-US" altLang="ja-JP" dirty="0" smtClean="0"/>
            </a:br>
            <a:r>
              <a:rPr lang="en-US" altLang="ja-JP" dirty="0"/>
              <a:t> </a:t>
            </a:r>
            <a:r>
              <a:rPr lang="en-US" altLang="ja-JP" dirty="0" smtClean="0"/>
              <a:t> Maxton’s my best friend.</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41227400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33167" y="1822577"/>
            <a:ext cx="11318789" cy="1143042"/>
          </a:xfrm>
        </p:spPr>
        <p:txBody>
          <a:bodyPr>
            <a:noAutofit/>
          </a:bodyPr>
          <a:lstStyle/>
          <a:p>
            <a:pPr algn="l"/>
            <a:r>
              <a:rPr lang="en-US" altLang="ja-JP" dirty="0" smtClean="0"/>
              <a:t>- Besides feeling bad about   murdering your cat</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9406594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22636" y="3353765"/>
            <a:ext cx="1051972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君の猫を殺しちゃったことを</a:t>
            </a:r>
            <a:r>
              <a:rPr kumimoji="1" lang="en-US" altLang="ja-JP" sz="5400" dirty="0" smtClean="0">
                <a:latin typeface="07ロゴたいぷゴシック7" panose="02000600000000000000" pitchFamily="50" charset="-128"/>
                <a:ea typeface="07ロゴたいぷゴシック7" panose="02000600000000000000" pitchFamily="50" charset="-128"/>
              </a:rPr>
              <a:t/>
            </a:r>
            <a:br>
              <a:rPr kumimoji="1" lang="en-US" altLang="ja-JP" sz="5400" dirty="0" smtClean="0">
                <a:latin typeface="07ロゴたいぷゴシック7" panose="02000600000000000000" pitchFamily="50" charset="-128"/>
                <a:ea typeface="07ロゴたいぷゴシック7" panose="02000600000000000000" pitchFamily="50" charset="-128"/>
              </a:rPr>
            </a:br>
            <a:r>
              <a:rPr lang="ja-JP" altLang="en-US" sz="5400" dirty="0">
                <a:latin typeface="07ロゴたいぷゴシック7" panose="02000600000000000000" pitchFamily="50" charset="-128"/>
                <a:ea typeface="07ロゴたいぷゴシック7" panose="02000600000000000000" pitchFamily="50" charset="-128"/>
              </a:rPr>
              <a:t>気</a:t>
            </a:r>
            <a:r>
              <a:rPr lang="ja-JP" altLang="en-US" sz="5400" dirty="0" smtClean="0">
                <a:latin typeface="07ロゴたいぷゴシック7" panose="02000600000000000000" pitchFamily="50" charset="-128"/>
                <a:ea typeface="07ロゴたいぷゴシック7" panose="02000600000000000000" pitchFamily="50" charset="-128"/>
              </a:rPr>
              <a:t>に</a:t>
            </a:r>
            <a:r>
              <a:rPr lang="ja-JP" altLang="en-US" sz="5400" dirty="0">
                <a:latin typeface="07ロゴたいぷゴシック7" panose="02000600000000000000" pitchFamily="50" charset="-128"/>
                <a:ea typeface="07ロゴたいぷゴシック7" panose="02000600000000000000" pitchFamily="50" charset="-128"/>
              </a:rPr>
              <a:t>病</a:t>
            </a:r>
            <a:r>
              <a:rPr lang="ja-JP" altLang="en-US" sz="5400" dirty="0" smtClean="0">
                <a:latin typeface="07ロゴたいぷゴシック7" panose="02000600000000000000" pitchFamily="50" charset="-128"/>
                <a:ea typeface="07ロゴたいぷゴシック7" panose="02000600000000000000" pitchFamily="50" charset="-128"/>
              </a:rPr>
              <a:t>んでいたことは</a:t>
            </a:r>
            <a:r>
              <a:rPr lang="en-US" altLang="ja-JP" sz="5400" dirty="0" smtClean="0">
                <a:latin typeface="07ロゴたいぷゴシック7" panose="02000600000000000000" pitchFamily="50" charset="-128"/>
                <a:ea typeface="07ロゴたいぷゴシック7" panose="02000600000000000000" pitchFamily="50" charset="-128"/>
              </a:rPr>
              <a:t/>
            </a:r>
            <a:br>
              <a:rPr lang="en-US" altLang="ja-JP" sz="5400" dirty="0" smtClean="0">
                <a:latin typeface="07ロゴたいぷゴシック7" panose="02000600000000000000" pitchFamily="50" charset="-128"/>
                <a:ea typeface="07ロゴたいぷゴシック7" panose="02000600000000000000" pitchFamily="50" charset="-128"/>
              </a:rPr>
            </a:br>
            <a:r>
              <a:rPr lang="ja-JP" altLang="en-US" sz="5400" dirty="0" smtClean="0">
                <a:latin typeface="07ロゴたいぷゴシック7" panose="02000600000000000000" pitchFamily="50" charset="-128"/>
                <a:ea typeface="07ロゴたいぷゴシック7" panose="02000600000000000000" pitchFamily="50" charset="-128"/>
              </a:rPr>
              <a:t>単なるきっかけで</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1024606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33167" y="1822577"/>
            <a:ext cx="11318789" cy="1143042"/>
          </a:xfrm>
        </p:spPr>
        <p:txBody>
          <a:bodyPr>
            <a:noAutofit/>
          </a:bodyPr>
          <a:lstStyle/>
          <a:p>
            <a:pPr algn="l"/>
            <a:r>
              <a:rPr kumimoji="1" lang="en-US" altLang="ja-JP" dirty="0" smtClean="0"/>
              <a:t>I don’t know why I am here.</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5067131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6733" y="2488792"/>
            <a:ext cx="1051972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何で今ここにいるのか</a:t>
            </a:r>
            <a:r>
              <a:rPr kumimoji="1" lang="en-US" altLang="ja-JP" sz="5400" dirty="0" smtClean="0">
                <a:latin typeface="07ロゴたいぷゴシック7" panose="02000600000000000000" pitchFamily="50" charset="-128"/>
                <a:ea typeface="07ロゴたいぷゴシック7" panose="02000600000000000000" pitchFamily="50" charset="-128"/>
              </a:rPr>
              <a:t/>
            </a:r>
            <a:br>
              <a:rPr kumimoji="1" lang="en-US" altLang="ja-JP" sz="5400" dirty="0" smtClean="0">
                <a:latin typeface="07ロゴたいぷゴシック7" panose="02000600000000000000" pitchFamily="50" charset="-128"/>
                <a:ea typeface="07ロゴたいぷゴシック7" panose="02000600000000000000" pitchFamily="50" charset="-128"/>
              </a:rPr>
            </a:br>
            <a:r>
              <a:rPr kumimoji="1" lang="ja-JP" altLang="en-US" sz="5400" dirty="0" smtClean="0">
                <a:latin typeface="07ロゴたいぷゴシック7" panose="02000600000000000000" pitchFamily="50" charset="-128"/>
                <a:ea typeface="07ロゴたいぷゴシック7" panose="02000600000000000000" pitchFamily="50" charset="-128"/>
              </a:rPr>
              <a:t>自分でもよくわからないんだ</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5820285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0902" y="1998746"/>
            <a:ext cx="8867163" cy="1143042"/>
          </a:xfrm>
        </p:spPr>
        <p:txBody>
          <a:bodyPr>
            <a:noAutofit/>
          </a:bodyPr>
          <a:lstStyle/>
          <a:p>
            <a:pPr algn="l"/>
            <a:r>
              <a:rPr kumimoji="1" lang="en-US" altLang="ja-JP" dirty="0" smtClean="0"/>
              <a:t>I just feel like this is where </a:t>
            </a:r>
            <a:br>
              <a:rPr kumimoji="1" lang="en-US" altLang="ja-JP" dirty="0" smtClean="0"/>
            </a:br>
            <a:r>
              <a:rPr kumimoji="1" lang="en-US" altLang="ja-JP" dirty="0" smtClean="0"/>
              <a:t>I need to be so here I am</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41796030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6733" y="2488792"/>
            <a:ext cx="1051972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ただここは僕がいるべき場所で</a:t>
            </a:r>
            <a:r>
              <a:rPr lang="en-US" altLang="ja-JP" sz="5400" dirty="0">
                <a:latin typeface="07ロゴたいぷゴシック7" panose="02000600000000000000" pitchFamily="50" charset="-128"/>
                <a:ea typeface="07ロゴたいぷゴシック7" panose="02000600000000000000" pitchFamily="50" charset="-128"/>
              </a:rPr>
              <a:t/>
            </a:r>
            <a:br>
              <a:rPr lang="en-US" altLang="ja-JP" sz="5400" dirty="0">
                <a:latin typeface="07ロゴたいぷゴシック7" panose="02000600000000000000" pitchFamily="50" charset="-128"/>
                <a:ea typeface="07ロゴたいぷゴシック7" panose="02000600000000000000" pitchFamily="50" charset="-128"/>
              </a:rPr>
            </a:br>
            <a:r>
              <a:rPr lang="ja-JP" altLang="en-US" sz="5400" dirty="0" smtClean="0">
                <a:latin typeface="07ロゴたいぷゴシック7" panose="02000600000000000000" pitchFamily="50" charset="-128"/>
                <a:ea typeface="07ロゴたいぷゴシック7" panose="02000600000000000000" pitchFamily="50" charset="-128"/>
              </a:rPr>
              <a:t>だからここにいる</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6060918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0902" y="1998746"/>
            <a:ext cx="8867163" cy="1143042"/>
          </a:xfrm>
        </p:spPr>
        <p:txBody>
          <a:bodyPr>
            <a:noAutofit/>
          </a:bodyPr>
          <a:lstStyle/>
          <a:p>
            <a:pPr algn="l"/>
            <a:r>
              <a:rPr lang="en-US" altLang="ja-JP" dirty="0" smtClean="0"/>
              <a:t>and maybe you need me.</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6204619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6733" y="2488792"/>
            <a:ext cx="1051972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そしてたぶん</a:t>
            </a:r>
            <a:r>
              <a:rPr kumimoji="1" lang="en-US" altLang="ja-JP" sz="5400" dirty="0" smtClean="0">
                <a:latin typeface="07ロゴたいぷゴシック7" panose="02000600000000000000" pitchFamily="50" charset="-128"/>
                <a:ea typeface="07ロゴたいぷゴシック7" panose="02000600000000000000" pitchFamily="50" charset="-128"/>
              </a:rPr>
              <a:t/>
            </a:r>
            <a:br>
              <a:rPr kumimoji="1" lang="en-US" altLang="ja-JP" sz="5400" dirty="0" smtClean="0">
                <a:latin typeface="07ロゴたいぷゴシック7" panose="02000600000000000000" pitchFamily="50" charset="-128"/>
                <a:ea typeface="07ロゴたいぷゴシック7" panose="02000600000000000000" pitchFamily="50" charset="-128"/>
              </a:rPr>
            </a:br>
            <a:r>
              <a:rPr kumimoji="1" lang="ja-JP" altLang="en-US" sz="5400" dirty="0" smtClean="0">
                <a:latin typeface="07ロゴたいぷゴシック7" panose="02000600000000000000" pitchFamily="50" charset="-128"/>
                <a:ea typeface="07ロゴたいぷゴシック7" panose="02000600000000000000" pitchFamily="50" charset="-128"/>
              </a:rPr>
              <a:t>君にも僕が必要なんじゃないかな</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9317402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0902" y="1998746"/>
            <a:ext cx="8867163" cy="1143042"/>
          </a:xfrm>
        </p:spPr>
        <p:txBody>
          <a:bodyPr>
            <a:noAutofit/>
          </a:bodyPr>
          <a:lstStyle/>
          <a:p>
            <a:pPr algn="l"/>
            <a:r>
              <a:rPr lang="en-US" altLang="ja-JP" dirty="0" smtClean="0"/>
              <a:t>- Great, I’m just terrified.</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5819645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7306" y="1722674"/>
            <a:ext cx="1051972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あらそう、私はゾッとしてるけど</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380527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64972" y="1220165"/>
            <a:ext cx="1158240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まさか、マクストンは親友よ。</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0723558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0902" y="1998746"/>
            <a:ext cx="8867163" cy="1143042"/>
          </a:xfrm>
        </p:spPr>
        <p:txBody>
          <a:bodyPr>
            <a:noAutofit/>
          </a:bodyPr>
          <a:lstStyle/>
          <a:p>
            <a:pPr algn="l"/>
            <a:r>
              <a:rPr lang="en-US" altLang="ja-JP" dirty="0" smtClean="0"/>
              <a:t>- Just hear me out.</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6758907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7306" y="1722674"/>
            <a:ext cx="1051972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とにかく話を聞いてくれないか</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8516722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0902" y="1998746"/>
            <a:ext cx="8867163" cy="1143042"/>
          </a:xfrm>
        </p:spPr>
        <p:txBody>
          <a:bodyPr>
            <a:noAutofit/>
          </a:bodyPr>
          <a:lstStyle/>
          <a:p>
            <a:pPr algn="l"/>
            <a:r>
              <a:rPr lang="en-US" altLang="ja-JP" dirty="0" smtClean="0"/>
              <a:t>-This has absolutely nothing to do with me.</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9305611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7306" y="1722674"/>
            <a:ext cx="10519720" cy="1143042"/>
          </a:xfrm>
        </p:spPr>
        <p:txBody>
          <a:bodyPr>
            <a:noAutofit/>
          </a:bodyPr>
          <a:lstStyle/>
          <a:p>
            <a:pPr algn="l">
              <a:lnSpc>
                <a:spcPct val="150000"/>
              </a:lnSpc>
            </a:pPr>
            <a:r>
              <a:rPr lang="ja-JP" altLang="en-US" sz="5400" dirty="0">
                <a:latin typeface="07ロゴたいぷゴシック7" panose="02000600000000000000" pitchFamily="50" charset="-128"/>
                <a:ea typeface="07ロゴたいぷゴシック7" panose="02000600000000000000" pitchFamily="50" charset="-128"/>
              </a:rPr>
              <a:t>私</a:t>
            </a:r>
            <a:r>
              <a:rPr lang="ja-JP" altLang="en-US" sz="5400" dirty="0" smtClean="0">
                <a:latin typeface="07ロゴたいぷゴシック7" panose="02000600000000000000" pitchFamily="50" charset="-128"/>
                <a:ea typeface="07ロゴたいぷゴシック7" panose="02000600000000000000" pitchFamily="50" charset="-128"/>
              </a:rPr>
              <a:t>にとって何のメリットも無いの</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9909547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509491"/>
            <a:ext cx="12191999" cy="1143042"/>
          </a:xfrm>
        </p:spPr>
        <p:txBody>
          <a:bodyPr>
            <a:noAutofit/>
          </a:bodyPr>
          <a:lstStyle/>
          <a:p>
            <a:pPr algn="l"/>
            <a:r>
              <a:rPr kumimoji="1" lang="en-US" altLang="ja-JP" dirty="0" smtClean="0"/>
              <a:t>If you need to come here to feel better about killing my cat then sure, </a:t>
            </a:r>
            <a:br>
              <a:rPr kumimoji="1" lang="en-US" altLang="ja-JP" dirty="0" smtClean="0"/>
            </a:br>
            <a:r>
              <a:rPr lang="en-US" altLang="ja-JP" dirty="0" smtClean="0"/>
              <a:t>placate yourself and show up I guess</a:t>
            </a:r>
            <a:r>
              <a:rPr kumimoji="1" lang="en-US" altLang="ja-JP" dirty="0" smtClean="0"/>
              <a:t> </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868631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9640" y="2991301"/>
            <a:ext cx="1051972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私の猫を殺したことで</a:t>
            </a:r>
            <a:r>
              <a:rPr kumimoji="1" lang="en-US" altLang="ja-JP" sz="5400" dirty="0" smtClean="0">
                <a:latin typeface="07ロゴたいぷゴシック7" panose="02000600000000000000" pitchFamily="50" charset="-128"/>
                <a:ea typeface="07ロゴたいぷゴシック7" panose="02000600000000000000" pitchFamily="50" charset="-128"/>
              </a:rPr>
              <a:t/>
            </a:r>
            <a:br>
              <a:rPr kumimoji="1" lang="en-US" altLang="ja-JP" sz="5400" dirty="0" smtClean="0">
                <a:latin typeface="07ロゴたいぷゴシック7" panose="02000600000000000000" pitchFamily="50" charset="-128"/>
                <a:ea typeface="07ロゴたいぷゴシック7" panose="02000600000000000000" pitchFamily="50" charset="-128"/>
              </a:rPr>
            </a:br>
            <a:r>
              <a:rPr lang="ja-JP" altLang="en-US" sz="5400" dirty="0" smtClean="0">
                <a:latin typeface="07ロゴたいぷゴシック7" panose="02000600000000000000" pitchFamily="50" charset="-128"/>
                <a:ea typeface="07ロゴたいぷゴシック7" panose="02000600000000000000" pitchFamily="50" charset="-128"/>
              </a:rPr>
              <a:t>ここに来て</a:t>
            </a:r>
            <a:r>
              <a:rPr lang="ja-JP" altLang="en-US" sz="5400" dirty="0">
                <a:latin typeface="07ロゴたいぷゴシック7" panose="02000600000000000000" pitchFamily="50" charset="-128"/>
                <a:ea typeface="07ロゴたいぷゴシック7" panose="02000600000000000000" pitchFamily="50" charset="-128"/>
              </a:rPr>
              <a:t>気持</a:t>
            </a:r>
            <a:r>
              <a:rPr lang="ja-JP" altLang="en-US" sz="5400" dirty="0" smtClean="0">
                <a:latin typeface="07ロゴたいぷゴシック7" panose="02000600000000000000" pitchFamily="50" charset="-128"/>
                <a:ea typeface="07ロゴたいぷゴシック7" panose="02000600000000000000" pitchFamily="50" charset="-128"/>
              </a:rPr>
              <a:t>ちが</a:t>
            </a:r>
            <a:r>
              <a:rPr lang="ja-JP" altLang="en-US" sz="5400" dirty="0">
                <a:latin typeface="07ロゴたいぷゴシック7" panose="02000600000000000000" pitchFamily="50" charset="-128"/>
                <a:ea typeface="07ロゴたいぷゴシック7" panose="02000600000000000000" pitchFamily="50" charset="-128"/>
              </a:rPr>
              <a:t>落ち着</a:t>
            </a:r>
            <a:r>
              <a:rPr lang="ja-JP" altLang="en-US" sz="5400" dirty="0" smtClean="0">
                <a:latin typeface="07ロゴたいぷゴシック7" panose="02000600000000000000" pitchFamily="50" charset="-128"/>
                <a:ea typeface="07ロゴたいぷゴシック7" panose="02000600000000000000" pitchFamily="50" charset="-128"/>
              </a:rPr>
              <a:t>くのは</a:t>
            </a:r>
            <a:r>
              <a:rPr lang="en-US" altLang="ja-JP" sz="5400" dirty="0" smtClean="0">
                <a:latin typeface="07ロゴたいぷゴシック7" panose="02000600000000000000" pitchFamily="50" charset="-128"/>
                <a:ea typeface="07ロゴたいぷゴシック7" panose="02000600000000000000" pitchFamily="50" charset="-128"/>
              </a:rPr>
              <a:t/>
            </a:r>
            <a:br>
              <a:rPr lang="en-US" altLang="ja-JP" sz="5400" dirty="0" smtClean="0">
                <a:latin typeface="07ロゴたいぷゴシック7" panose="02000600000000000000" pitchFamily="50" charset="-128"/>
                <a:ea typeface="07ロゴたいぷゴシック7" panose="02000600000000000000" pitchFamily="50" charset="-128"/>
              </a:rPr>
            </a:br>
            <a:r>
              <a:rPr lang="ja-JP" altLang="en-US" sz="5400" dirty="0" smtClean="0">
                <a:latin typeface="07ロゴたいぷゴシック7" panose="02000600000000000000" pitchFamily="50" charset="-128"/>
                <a:ea typeface="07ロゴたいぷゴシック7" panose="02000600000000000000" pitchFamily="50" charset="-128"/>
              </a:rPr>
              <a:t>自己満足でしょう</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4163283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0902" y="1998746"/>
            <a:ext cx="9436482" cy="1143042"/>
          </a:xfrm>
        </p:spPr>
        <p:txBody>
          <a:bodyPr>
            <a:noAutofit/>
          </a:bodyPr>
          <a:lstStyle/>
          <a:p>
            <a:pPr algn="l"/>
            <a:r>
              <a:rPr lang="en-US" altLang="ja-JP" dirty="0" smtClean="0"/>
              <a:t>but to say that this is for me?</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42327786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7306" y="1722674"/>
            <a:ext cx="1051972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それが私のためだって言える？</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5839722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0902" y="1998746"/>
            <a:ext cx="9436482" cy="1143042"/>
          </a:xfrm>
        </p:spPr>
        <p:txBody>
          <a:bodyPr>
            <a:noAutofit/>
          </a:bodyPr>
          <a:lstStyle/>
          <a:p>
            <a:pPr algn="l"/>
            <a:r>
              <a:rPr kumimoji="1" lang="en-US" altLang="ja-JP" dirty="0" smtClean="0"/>
              <a:t>That’s where I’ll call you on it.</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11310507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7306" y="1722674"/>
            <a:ext cx="1051972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私が言っているのはそういうこと</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605926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17732" y="2918210"/>
            <a:ext cx="11306658" cy="1143042"/>
          </a:xfrm>
        </p:spPr>
        <p:txBody>
          <a:bodyPr>
            <a:noAutofit/>
          </a:bodyPr>
          <a:lstStyle/>
          <a:p>
            <a:pPr algn="l"/>
            <a:r>
              <a:rPr lang="en-US" altLang="ja-JP" dirty="0" smtClean="0"/>
              <a:t>Look, </a:t>
            </a:r>
            <a:r>
              <a:rPr kumimoji="1" lang="en-US" altLang="ja-JP" dirty="0" smtClean="0"/>
              <a:t>I know you’re only trying to be my friend out of pity, </a:t>
            </a:r>
            <a:br>
              <a:rPr kumimoji="1" lang="en-US" altLang="ja-JP" dirty="0" smtClean="0"/>
            </a:br>
            <a:r>
              <a:rPr kumimoji="1" lang="en-US" altLang="ja-JP" dirty="0" smtClean="0"/>
              <a:t>and I don’t want that, </a:t>
            </a:r>
            <a:br>
              <a:rPr kumimoji="1" lang="en-US" altLang="ja-JP" dirty="0" smtClean="0"/>
            </a:br>
            <a:r>
              <a:rPr kumimoji="1" lang="en-US" altLang="ja-JP" dirty="0" smtClean="0"/>
              <a:t>I want genuin</a:t>
            </a:r>
            <a:r>
              <a:rPr lang="en-US" altLang="ja-JP" dirty="0" smtClean="0"/>
              <a:t>e friends.</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2379411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8411" y="1998746"/>
            <a:ext cx="10725665" cy="1143042"/>
          </a:xfrm>
        </p:spPr>
        <p:txBody>
          <a:bodyPr>
            <a:noAutofit/>
          </a:bodyPr>
          <a:lstStyle/>
          <a:p>
            <a:pPr algn="l"/>
            <a:r>
              <a:rPr kumimoji="1" lang="en-US" altLang="ja-JP" dirty="0" smtClean="0"/>
              <a:t>If you had anything to do with me</a:t>
            </a:r>
            <a:br>
              <a:rPr kumimoji="1" lang="en-US" altLang="ja-JP" dirty="0" smtClean="0"/>
            </a:br>
            <a:r>
              <a:rPr lang="en-US" altLang="ja-JP" dirty="0" smtClean="0"/>
              <a:t>you would leave me alone</a:t>
            </a:r>
            <a:r>
              <a:rPr kumimoji="1" lang="en-US" altLang="ja-JP" dirty="0" smtClean="0"/>
              <a:t>.</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8176780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5642" y="2200469"/>
            <a:ext cx="11178748"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もし私のために何かしたいと思っているなら、もう私には関わらないで</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55757508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173" y="1751611"/>
            <a:ext cx="10725665" cy="1143042"/>
          </a:xfrm>
        </p:spPr>
        <p:txBody>
          <a:bodyPr>
            <a:noAutofit/>
          </a:bodyPr>
          <a:lstStyle/>
          <a:p>
            <a:pPr algn="l"/>
            <a:r>
              <a:rPr kumimoji="1" lang="en-US" altLang="ja-JP" dirty="0" smtClean="0"/>
              <a:t>- Okay. You’re right.</a:t>
            </a:r>
            <a:br>
              <a:rPr kumimoji="1" lang="en-US" altLang="ja-JP" dirty="0" smtClean="0"/>
            </a:br>
            <a:r>
              <a:rPr lang="en-US" altLang="ja-JP" dirty="0"/>
              <a:t> </a:t>
            </a:r>
            <a:r>
              <a:rPr lang="en-US" altLang="ja-JP" dirty="0" smtClean="0"/>
              <a:t> Maybe I need you.</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77082027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5642" y="2200469"/>
            <a:ext cx="11178748"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わかった、君の言うとおりだ</a:t>
            </a:r>
            <a:r>
              <a:rPr kumimoji="1" lang="en-US" altLang="ja-JP" sz="5400" dirty="0" smtClean="0">
                <a:latin typeface="07ロゴたいぷゴシック7" panose="02000600000000000000" pitchFamily="50" charset="-128"/>
                <a:ea typeface="07ロゴたいぷゴシック7" panose="02000600000000000000" pitchFamily="50" charset="-128"/>
              </a:rPr>
              <a:t/>
            </a:r>
            <a:br>
              <a:rPr kumimoji="1" lang="en-US" altLang="ja-JP" sz="5400" dirty="0" smtClean="0">
                <a:latin typeface="07ロゴたいぷゴシック7" panose="02000600000000000000" pitchFamily="50" charset="-128"/>
                <a:ea typeface="07ロゴたいぷゴシック7" panose="02000600000000000000" pitchFamily="50" charset="-128"/>
              </a:rPr>
            </a:br>
            <a:r>
              <a:rPr lang="ja-JP" altLang="en-US" sz="5400" dirty="0" smtClean="0">
                <a:latin typeface="07ロゴたいぷゴシック7" panose="02000600000000000000" pitchFamily="50" charset="-128"/>
                <a:ea typeface="07ロゴたいぷゴシック7" panose="02000600000000000000" pitchFamily="50" charset="-128"/>
              </a:rPr>
              <a:t>僕が勝手に君に会いたいんだ</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86985794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173" y="1751611"/>
            <a:ext cx="10725665" cy="1143042"/>
          </a:xfrm>
        </p:spPr>
        <p:txBody>
          <a:bodyPr>
            <a:noAutofit/>
          </a:bodyPr>
          <a:lstStyle/>
          <a:p>
            <a:pPr algn="l"/>
            <a:r>
              <a:rPr kumimoji="1" lang="en-US" altLang="ja-JP" dirty="0" smtClean="0"/>
              <a:t>Can we just go on a walk or something?</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17998090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02161" y="1384923"/>
            <a:ext cx="11178748"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散歩でもどう？</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5940909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173" y="1751611"/>
            <a:ext cx="10725665" cy="1143042"/>
          </a:xfrm>
        </p:spPr>
        <p:txBody>
          <a:bodyPr>
            <a:noAutofit/>
          </a:bodyPr>
          <a:lstStyle/>
          <a:p>
            <a:pPr algn="l"/>
            <a:r>
              <a:rPr kumimoji="1" lang="en-US" altLang="ja-JP" dirty="0" smtClean="0"/>
              <a:t>- Why?</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46406825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02161" y="1384923"/>
            <a:ext cx="11178748"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何で？</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8885286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173" y="1751611"/>
            <a:ext cx="10725665" cy="1143042"/>
          </a:xfrm>
        </p:spPr>
        <p:txBody>
          <a:bodyPr>
            <a:noAutofit/>
          </a:bodyPr>
          <a:lstStyle/>
          <a:p>
            <a:pPr algn="l"/>
            <a:r>
              <a:rPr kumimoji="1" lang="en-US" altLang="ja-JP" dirty="0" smtClean="0"/>
              <a:t>- Fresh air.</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65489295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02161" y="1384923"/>
            <a:ext cx="11178748" cy="1143042"/>
          </a:xfrm>
        </p:spPr>
        <p:txBody>
          <a:bodyPr>
            <a:noAutofit/>
          </a:bodyPr>
          <a:lstStyle/>
          <a:p>
            <a:pPr algn="l">
              <a:lnSpc>
                <a:spcPct val="150000"/>
              </a:lnSpc>
            </a:pPr>
            <a:r>
              <a:rPr lang="ja-JP" altLang="en-US" sz="5400" dirty="0">
                <a:latin typeface="07ロゴたいぷゴシック7" panose="02000600000000000000" pitchFamily="50" charset="-128"/>
                <a:ea typeface="07ロゴたいぷゴシック7" panose="02000600000000000000" pitchFamily="50" charset="-128"/>
              </a:rPr>
              <a:t>フレッシュ</a:t>
            </a:r>
            <a:r>
              <a:rPr lang="ja-JP" altLang="en-US" sz="5400" dirty="0" smtClean="0">
                <a:latin typeface="07ロゴたいぷゴシック7" panose="02000600000000000000" pitchFamily="50" charset="-128"/>
                <a:ea typeface="07ロゴたいぷゴシック7" panose="02000600000000000000" pitchFamily="50" charset="-128"/>
              </a:rPr>
              <a:t>な空気の中で</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554917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4099" y="4454612"/>
            <a:ext cx="1158240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あなたがただの同情から私と友達になりたがっているのはわかってる</a:t>
            </a:r>
            <a:r>
              <a:rPr kumimoji="1" lang="en-US" altLang="ja-JP" sz="5400" dirty="0" smtClean="0">
                <a:latin typeface="07ロゴたいぷゴシック7" panose="02000600000000000000" pitchFamily="50" charset="-128"/>
                <a:ea typeface="07ロゴたいぷゴシック7" panose="02000600000000000000" pitchFamily="50" charset="-128"/>
              </a:rPr>
              <a:t/>
            </a:r>
            <a:br>
              <a:rPr kumimoji="1" lang="en-US" altLang="ja-JP" sz="5400" dirty="0" smtClean="0">
                <a:latin typeface="07ロゴたいぷゴシック7" panose="02000600000000000000" pitchFamily="50" charset="-128"/>
                <a:ea typeface="07ロゴたいぷゴシック7" panose="02000600000000000000" pitchFamily="50" charset="-128"/>
              </a:rPr>
            </a:br>
            <a:r>
              <a:rPr kumimoji="1" lang="ja-JP" altLang="en-US" sz="5400" dirty="0" smtClean="0">
                <a:latin typeface="07ロゴたいぷゴシック7" panose="02000600000000000000" pitchFamily="50" charset="-128"/>
                <a:ea typeface="07ロゴたいぷゴシック7" panose="02000600000000000000" pitchFamily="50" charset="-128"/>
              </a:rPr>
              <a:t>私は同情なんかいらない、</a:t>
            </a:r>
            <a:r>
              <a:rPr kumimoji="1" lang="en-US" altLang="ja-JP" sz="5400" dirty="0" smtClean="0">
                <a:latin typeface="07ロゴたいぷゴシック7" panose="02000600000000000000" pitchFamily="50" charset="-128"/>
                <a:ea typeface="07ロゴたいぷゴシック7" panose="02000600000000000000" pitchFamily="50" charset="-128"/>
              </a:rPr>
              <a:t/>
            </a:r>
            <a:br>
              <a:rPr kumimoji="1" lang="en-US" altLang="ja-JP" sz="5400" dirty="0" smtClean="0">
                <a:latin typeface="07ロゴたいぷゴシック7" panose="02000600000000000000" pitchFamily="50" charset="-128"/>
                <a:ea typeface="07ロゴたいぷゴシック7" panose="02000600000000000000" pitchFamily="50" charset="-128"/>
              </a:rPr>
            </a:br>
            <a:r>
              <a:rPr kumimoji="1" lang="ja-JP" altLang="en-US" sz="5400" dirty="0" smtClean="0">
                <a:latin typeface="07ロゴたいぷゴシック7" panose="02000600000000000000" pitchFamily="50" charset="-128"/>
                <a:ea typeface="07ロゴたいぷゴシック7" panose="02000600000000000000" pitchFamily="50" charset="-128"/>
              </a:rPr>
              <a:t>本当の友情が欲しいの。</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0572634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173" y="1751611"/>
            <a:ext cx="10725665" cy="1143042"/>
          </a:xfrm>
        </p:spPr>
        <p:txBody>
          <a:bodyPr>
            <a:noAutofit/>
          </a:bodyPr>
          <a:lstStyle/>
          <a:p>
            <a:pPr algn="l"/>
            <a:r>
              <a:rPr kumimoji="1" lang="en-US" altLang="ja-JP" dirty="0" smtClean="0"/>
              <a:t>- I don’t think I can, I have chores.</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51584295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02161" y="1384923"/>
            <a:ext cx="11178748"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無理だと思う、家の事やらなきゃ</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0908089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173" y="1751611"/>
            <a:ext cx="10890799" cy="1143042"/>
          </a:xfrm>
        </p:spPr>
        <p:txBody>
          <a:bodyPr>
            <a:noAutofit/>
          </a:bodyPr>
          <a:lstStyle/>
          <a:p>
            <a:pPr algn="l"/>
            <a:r>
              <a:rPr kumimoji="1" lang="en-US" altLang="ja-JP" dirty="0" smtClean="0"/>
              <a:t>-</a:t>
            </a:r>
            <a:r>
              <a:rPr lang="ja-JP" altLang="en-US" dirty="0"/>
              <a:t> </a:t>
            </a:r>
            <a:r>
              <a:rPr kumimoji="1" lang="en-US" altLang="ja-JP" dirty="0" smtClean="0"/>
              <a:t>Well, </a:t>
            </a:r>
            <a:r>
              <a:rPr kumimoji="1" lang="en-US" altLang="ja-JP" dirty="0" err="1" smtClean="0"/>
              <a:t>Clarise</a:t>
            </a:r>
            <a:r>
              <a:rPr kumimoji="1" lang="en-US" altLang="ja-JP" dirty="0" smtClean="0"/>
              <a:t> said that her party’s not </a:t>
            </a:r>
            <a:r>
              <a:rPr kumimoji="1" lang="en-US" altLang="ja-JP" dirty="0" err="1" smtClean="0"/>
              <a:t>gonna</a:t>
            </a:r>
            <a:r>
              <a:rPr kumimoji="1" lang="en-US" altLang="ja-JP" dirty="0" smtClean="0"/>
              <a:t> end for another hour so.</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19182584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95900" y="3205334"/>
            <a:ext cx="11596100" cy="1143042"/>
          </a:xfrm>
        </p:spPr>
        <p:txBody>
          <a:bodyPr>
            <a:noAutofit/>
          </a:bodyPr>
          <a:lstStyle/>
          <a:p>
            <a:pPr algn="l">
              <a:lnSpc>
                <a:spcPct val="150000"/>
              </a:lnSpc>
            </a:pPr>
            <a:r>
              <a:rPr lang="ja-JP" altLang="en-US" sz="5400" dirty="0" smtClean="0">
                <a:latin typeface="07ロゴたいぷゴシック7" panose="02000600000000000000" pitchFamily="50" charset="-128"/>
                <a:ea typeface="07ロゴたいぷゴシック7" panose="02000600000000000000" pitchFamily="50" charset="-128"/>
              </a:rPr>
              <a:t>さっき叔母さんが</a:t>
            </a:r>
            <a:r>
              <a:rPr lang="en-US" altLang="ja-JP" sz="5400" dirty="0" smtClean="0">
                <a:latin typeface="07ロゴたいぷゴシック7" panose="02000600000000000000" pitchFamily="50" charset="-128"/>
                <a:ea typeface="07ロゴたいぷゴシック7" panose="02000600000000000000" pitchFamily="50" charset="-128"/>
              </a:rPr>
              <a:t/>
            </a:r>
            <a:br>
              <a:rPr lang="en-US" altLang="ja-JP" sz="5400" dirty="0" smtClean="0">
                <a:latin typeface="07ロゴたいぷゴシック7" panose="02000600000000000000" pitchFamily="50" charset="-128"/>
                <a:ea typeface="07ロゴたいぷゴシック7" panose="02000600000000000000" pitchFamily="50" charset="-128"/>
              </a:rPr>
            </a:br>
            <a:r>
              <a:rPr lang="ja-JP" altLang="en-US" sz="5400" dirty="0" smtClean="0">
                <a:latin typeface="07ロゴたいぷゴシック7" panose="02000600000000000000" pitchFamily="50" charset="-128"/>
                <a:ea typeface="07ロゴたいぷゴシック7" panose="02000600000000000000" pitchFamily="50" charset="-128"/>
              </a:rPr>
              <a:t>パーティーはまだ終わりそうにない</a:t>
            </a:r>
            <a:r>
              <a:rPr lang="en-US" altLang="ja-JP" sz="5400" dirty="0" smtClean="0">
                <a:latin typeface="07ロゴたいぷゴシック7" panose="02000600000000000000" pitchFamily="50" charset="-128"/>
                <a:ea typeface="07ロゴたいぷゴシック7" panose="02000600000000000000" pitchFamily="50" charset="-128"/>
              </a:rPr>
              <a:t/>
            </a:r>
            <a:br>
              <a:rPr lang="en-US" altLang="ja-JP" sz="5400" dirty="0" smtClean="0">
                <a:latin typeface="07ロゴたいぷゴシック7" panose="02000600000000000000" pitchFamily="50" charset="-128"/>
                <a:ea typeface="07ロゴたいぷゴシック7" panose="02000600000000000000" pitchFamily="50" charset="-128"/>
              </a:rPr>
            </a:br>
            <a:r>
              <a:rPr lang="ja-JP" altLang="en-US" sz="5400" dirty="0" err="1" smtClean="0">
                <a:latin typeface="07ロゴたいぷゴシック7" panose="02000600000000000000" pitchFamily="50" charset="-128"/>
                <a:ea typeface="07ロゴたいぷゴシック7" panose="02000600000000000000" pitchFamily="50" charset="-128"/>
              </a:rPr>
              <a:t>って</a:t>
            </a:r>
            <a:r>
              <a:rPr lang="ja-JP" altLang="en-US" sz="5400" dirty="0" smtClean="0">
                <a:latin typeface="07ロゴたいぷゴシック7" panose="02000600000000000000" pitchFamily="50" charset="-128"/>
                <a:ea typeface="07ロゴたいぷゴシック7" panose="02000600000000000000" pitchFamily="50" charset="-128"/>
              </a:rPr>
              <a:t>言ってたし</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91715999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173" y="1751611"/>
            <a:ext cx="10890799" cy="1143042"/>
          </a:xfrm>
        </p:spPr>
        <p:txBody>
          <a:bodyPr>
            <a:noAutofit/>
          </a:bodyPr>
          <a:lstStyle/>
          <a:p>
            <a:pPr algn="l"/>
            <a:r>
              <a:rPr kumimoji="1" lang="en-US" altLang="ja-JP" dirty="0" smtClean="0"/>
              <a:t>What if I had you back by then?</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9752036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28851" y="2389788"/>
            <a:ext cx="11002976"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終わるまでに帰れるようにすればいいんじゃない？</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99066884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173" y="1751611"/>
            <a:ext cx="10890799" cy="1143042"/>
          </a:xfrm>
        </p:spPr>
        <p:txBody>
          <a:bodyPr>
            <a:noAutofit/>
          </a:bodyPr>
          <a:lstStyle/>
          <a:p>
            <a:pPr algn="l"/>
            <a:r>
              <a:rPr kumimoji="1" lang="en-US" altLang="ja-JP" dirty="0" smtClean="0"/>
              <a:t>- Fine, b</a:t>
            </a:r>
            <a:r>
              <a:rPr lang="en-US" altLang="ja-JP" dirty="0" smtClean="0"/>
              <a:t>ut w</a:t>
            </a:r>
            <a:r>
              <a:rPr kumimoji="1" lang="en-US" altLang="ja-JP" dirty="0" smtClean="0"/>
              <a:t>e have to be hurry.</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31063335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69695" y="1598955"/>
            <a:ext cx="11002976"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いいけど、じゃあ、急</a:t>
            </a:r>
            <a:r>
              <a:rPr lang="ja-JP" altLang="en-US" sz="5400" dirty="0" smtClean="0">
                <a:latin typeface="07ロゴたいぷゴシック7" panose="02000600000000000000" pitchFamily="50" charset="-128"/>
                <a:ea typeface="07ロゴたいぷゴシック7" panose="02000600000000000000" pitchFamily="50" charset="-128"/>
              </a:rPr>
              <a:t>ぐわ</a:t>
            </a:r>
            <a:r>
              <a:rPr lang="ja-JP" altLang="en-US" sz="5400" dirty="0">
                <a:latin typeface="07ロゴたいぷゴシック7" panose="02000600000000000000" pitchFamily="50" charset="-128"/>
                <a:ea typeface="07ロゴたいぷゴシック7" panose="02000600000000000000" pitchFamily="50" charset="-128"/>
              </a:rPr>
              <a:t>よ</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23095981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94486" y="2053238"/>
            <a:ext cx="10058402" cy="1192471"/>
          </a:xfrm>
        </p:spPr>
        <p:txBody>
          <a:bodyPr>
            <a:noAutofit/>
          </a:bodyPr>
          <a:lstStyle/>
          <a:p>
            <a:pPr algn="l"/>
            <a:r>
              <a:rPr kumimoji="1" lang="en-US" altLang="ja-JP" sz="9600" dirty="0">
                <a:latin typeface="Bradley Hand ITC" panose="03070402050302030203" pitchFamily="66" charset="0"/>
              </a:rPr>
              <a:t>To be continued.</a:t>
            </a:r>
            <a:endParaRPr kumimoji="1" lang="ja-JP" altLang="en-US" sz="9600" dirty="0">
              <a:latin typeface="Bradley Hand ITC" panose="03070402050302030203" pitchFamily="66" charset="0"/>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2591933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08108" y="2094426"/>
            <a:ext cx="10816282" cy="1143042"/>
          </a:xfrm>
        </p:spPr>
        <p:txBody>
          <a:bodyPr>
            <a:noAutofit/>
          </a:bodyPr>
          <a:lstStyle/>
          <a:p>
            <a:pPr algn="l"/>
            <a:r>
              <a:rPr kumimoji="1" lang="en-US" altLang="ja-JP" dirty="0" smtClean="0"/>
              <a:t>- Well I’m genuinely worried about you</a:t>
            </a:r>
            <a:r>
              <a:rPr lang="en-US" altLang="ja-JP" dirty="0" smtClean="0"/>
              <a:t>. Can’t that be start?</a:t>
            </a:r>
            <a:endParaRPr kumimoji="1" lang="ja-JP" altLang="en-US" dirty="0"/>
          </a:p>
        </p:txBody>
      </p:sp>
      <p:pic>
        <p:nvPicPr>
          <p:cNvPr id="6" name="図 5"/>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1243553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9112" y="1879192"/>
            <a:ext cx="10330250" cy="1143042"/>
          </a:xfrm>
        </p:spPr>
        <p:txBody>
          <a:bodyPr>
            <a:noAutofit/>
          </a:bodyPr>
          <a:lstStyle/>
          <a:p>
            <a:pPr algn="l">
              <a:lnSpc>
                <a:spcPct val="150000"/>
              </a:lnSpc>
            </a:pPr>
            <a:r>
              <a:rPr kumimoji="1" lang="ja-JP" altLang="en-US" sz="5400" dirty="0" smtClean="0">
                <a:latin typeface="07ロゴたいぷゴシック7" panose="02000600000000000000" pitchFamily="50" charset="-128"/>
                <a:ea typeface="07ロゴたいぷゴシック7" panose="02000600000000000000" pitchFamily="50" charset="-128"/>
              </a:rPr>
              <a:t>僕は君を本気で心配してるんだ。そこから始められないかな</a:t>
            </a:r>
            <a:endParaRPr kumimoji="1" lang="ja-JP" altLang="en-US" sz="5400" dirty="0">
              <a:latin typeface="07ロゴたいぷゴシック7" panose="02000600000000000000" pitchFamily="50" charset="-128"/>
              <a:ea typeface="07ロゴたいぷゴシック7" panose="02000600000000000000" pitchFamily="50" charset="-128"/>
            </a:endParaRPr>
          </a:p>
        </p:txBody>
      </p:sp>
      <p:pic>
        <p:nvPicPr>
          <p:cNvPr id="5" name="図 4"/>
          <p:cNvPicPr>
            <a:picLocks noChangeAspect="1"/>
          </p:cNvPicPr>
          <p:nvPr/>
        </p:nvPicPr>
        <p:blipFill>
          <a:blip r:embed="rId2"/>
          <a:stretch>
            <a:fillRect/>
          </a:stretch>
        </p:blipFill>
        <p:spPr>
          <a:xfrm>
            <a:off x="8639547" y="5252558"/>
            <a:ext cx="3084843" cy="1213209"/>
          </a:xfrm>
          <a:prstGeom prst="rect">
            <a:avLst/>
          </a:prstGeom>
        </p:spPr>
      </p:pic>
    </p:spTree>
    <p:extLst>
      <p:ext uri="{BB962C8B-B14F-4D97-AF65-F5344CB8AC3E}">
        <p14:creationId xmlns:p14="http://schemas.microsoft.com/office/powerpoint/2010/main" val="3593189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903</TotalTime>
  <Words>571</Words>
  <Application>Microsoft Office PowerPoint</Application>
  <PresentationFormat>ワイド画面</PresentationFormat>
  <Paragraphs>77</Paragraphs>
  <Slides>78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78</vt:i4>
      </vt:variant>
    </vt:vector>
  </HeadingPairs>
  <TitlesOfParts>
    <vt:vector size="85" baseType="lpstr">
      <vt:lpstr>07ロゴたいぷゴシック7</vt:lpstr>
      <vt:lpstr>ＭＳ Ｐゴシック</vt:lpstr>
      <vt:lpstr>Arial</vt:lpstr>
      <vt:lpstr>Bradley Hand ITC</vt:lpstr>
      <vt:lpstr>Calibri</vt:lpstr>
      <vt:lpstr>Calibri Light</vt:lpstr>
      <vt:lpstr>Office テーマ</vt:lpstr>
      <vt:lpstr>PowerPoint プレゼンテーション</vt:lpstr>
      <vt:lpstr>- Look, do you have something against guy friends?</vt:lpstr>
      <vt:lpstr>男の友達は苦手なの？</vt:lpstr>
      <vt:lpstr>- Of course not,   Maxton’s my best friend.</vt:lpstr>
      <vt:lpstr>まさか、マクストンは親友よ。</vt:lpstr>
      <vt:lpstr>Look, I know you’re only trying to be my friend out of pity,  and I don’t want that,  I want genuine friends.</vt:lpstr>
      <vt:lpstr>あなたがただの同情から私と友達になりたがっているのはわかってる 私は同情なんかいらない、 本当の友情が欲しいの。</vt:lpstr>
      <vt:lpstr>- Well I’m genuinely worried about you. Can’t that be start?</vt:lpstr>
      <vt:lpstr>僕は君を本気で心配してるんだ。そこから始められないかな</vt:lpstr>
      <vt:lpstr>- You are no more worried about me than uncle and Clarise.</vt:lpstr>
      <vt:lpstr>でも叔父さんや叔母さん以上に 私に関われないでしょ</vt:lpstr>
      <vt:lpstr>What’s in the bag?</vt:lpstr>
      <vt:lpstr>その袋の中は何？</vt:lpstr>
      <vt:lpstr>Smells good.</vt:lpstr>
      <vt:lpstr>いい匂いがする</vt:lpstr>
      <vt:lpstr>- This? Just a peace offering.</vt:lpstr>
      <vt:lpstr>これ？ちょっと差し入れ</vt:lpstr>
      <vt:lpstr>- Food?</vt:lpstr>
      <vt:lpstr>食べ物？</vt:lpstr>
      <vt:lpstr>- Captain Jack’s famous burger.</vt:lpstr>
      <vt:lpstr>キャプテン・ジャックの有名なハンバーガー</vt:lpstr>
      <vt:lpstr>- You’re kidding.</vt:lpstr>
      <vt:lpstr>マジか。</vt:lpstr>
      <vt:lpstr>- And there’s fries as well.</vt:lpstr>
      <vt:lpstr>ポテトフライもあるよ</vt:lpstr>
      <vt:lpstr>I knew I’d get on your good side eventually.</vt:lpstr>
      <vt:lpstr>きっと喜んでくれると思ってたよ</vt:lpstr>
      <vt:lpstr>- Don’t push it, I’m starving.</vt:lpstr>
      <vt:lpstr>調子に乗らないで、 お腹空いてるだけだから</vt:lpstr>
      <vt:lpstr>Why are you here?</vt:lpstr>
      <vt:lpstr>なんでここにいるの？</vt:lpstr>
      <vt:lpstr>- Well besides feeling bad about,</vt:lpstr>
      <vt:lpstr>あのことを気に病んでいたことは 単なるきっかけで</vt:lpstr>
      <vt:lpstr>You know, hitting your cat, I …</vt:lpstr>
      <vt:lpstr>つまり、その・・・ 君の猫をひいちゃって</vt:lpstr>
      <vt:lpstr>Murdering.</vt:lpstr>
      <vt:lpstr>「殺した」んでしょ</vt:lpstr>
      <vt:lpstr>You murdered my cat.</vt:lpstr>
      <vt:lpstr>あなたは私の猫を殺したのよ</vt:lpstr>
      <vt:lpstr>- Besides feeling bad about   murdering your cat</vt:lpstr>
      <vt:lpstr>君の猫を殺しちゃったことを 気に病んでいたことは 単なるきっかけで</vt:lpstr>
      <vt:lpstr>I don’t know why I am here.</vt:lpstr>
      <vt:lpstr>何で今ここにいるのか 自分でもよくわからないんだ</vt:lpstr>
      <vt:lpstr>I just feel like this is where  I need to be so here I am</vt:lpstr>
      <vt:lpstr>ただここは僕がいるべき場所で だからここにいる</vt:lpstr>
      <vt:lpstr>and maybe you need me.</vt:lpstr>
      <vt:lpstr>そしてたぶん 君にも僕が必要なんじゃないかな</vt:lpstr>
      <vt:lpstr>- Great, I’m just terrified.</vt:lpstr>
      <vt:lpstr>あらそう、私はゾッとしてるけど</vt:lpstr>
      <vt:lpstr>- Just hear me out.</vt:lpstr>
      <vt:lpstr>とにかく話を聞いてくれないか</vt:lpstr>
      <vt:lpstr>-This has absolutely nothing to do with me.</vt:lpstr>
      <vt:lpstr>私にとって何のメリットも無いの</vt:lpstr>
      <vt:lpstr>If you need to come here to feel better about killing my cat then sure,  placate yourself and show up I guess </vt:lpstr>
      <vt:lpstr>私の猫を殺したことで ここに来て気持ちが落ち着くのは 自己満足でしょう</vt:lpstr>
      <vt:lpstr>but to say that this is for me?</vt:lpstr>
      <vt:lpstr>それが私のためだって言える？</vt:lpstr>
      <vt:lpstr>That’s where I’ll call you on it.</vt:lpstr>
      <vt:lpstr>私が言っているのはそういうこと</vt:lpstr>
      <vt:lpstr>If you had anything to do with me you would leave me alone.</vt:lpstr>
      <vt:lpstr>もし私のために何かしたいと思っているなら、もう私には関わらないで</vt:lpstr>
      <vt:lpstr>- Okay. You’re right.   Maybe I need you.</vt:lpstr>
      <vt:lpstr>わかった、君の言うとおりだ 僕が勝手に君に会いたいんだ</vt:lpstr>
      <vt:lpstr>Can we just go on a walk or something?</vt:lpstr>
      <vt:lpstr>散歩でもどう？</vt:lpstr>
      <vt:lpstr>- Why?</vt:lpstr>
      <vt:lpstr>何で？</vt:lpstr>
      <vt:lpstr>- Fresh air.</vt:lpstr>
      <vt:lpstr>フレッシュな空気の中で</vt:lpstr>
      <vt:lpstr>- I don’t think I can, I have chores.</vt:lpstr>
      <vt:lpstr>無理だと思う、家の事やらなきゃ</vt:lpstr>
      <vt:lpstr>- Well, Clarise said that her party’s not gonna end for another hour so.</vt:lpstr>
      <vt:lpstr>さっき叔母さんが パーティーはまだ終わりそうにない って言ってたし</vt:lpstr>
      <vt:lpstr>What if I had you back by then?</vt:lpstr>
      <vt:lpstr>終わるまでに帰れるようにすればいいんじゃない？</vt:lpstr>
      <vt:lpstr>- Fine, but we have to be hurry.</vt:lpstr>
      <vt:lpstr>いいけど、じゃあ、急ぐわよ</vt:lpstr>
      <vt:lpstr>To be continued.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映画で英語①</dc:title>
  <dc:creator>e-lab</dc:creator>
  <cp:lastModifiedBy>e-lab Corp.</cp:lastModifiedBy>
  <cp:revision>103</cp:revision>
  <dcterms:created xsi:type="dcterms:W3CDTF">2020-09-25T07:25:23Z</dcterms:created>
  <dcterms:modified xsi:type="dcterms:W3CDTF">2021-01-23T01:34:36Z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