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67" r:id="rId4"/>
    <p:sldId id="257" r:id="rId5"/>
    <p:sldId id="268" r:id="rId6"/>
    <p:sldId id="258" r:id="rId7"/>
    <p:sldId id="269" r:id="rId8"/>
    <p:sldId id="259" r:id="rId9"/>
    <p:sldId id="270" r:id="rId10"/>
    <p:sldId id="261" r:id="rId11"/>
    <p:sldId id="271" r:id="rId12"/>
    <p:sldId id="262" r:id="rId13"/>
    <p:sldId id="290" r:id="rId14"/>
    <p:sldId id="289" r:id="rId15"/>
    <p:sldId id="272" r:id="rId16"/>
    <p:sldId id="263" r:id="rId17"/>
    <p:sldId id="273" r:id="rId18"/>
    <p:sldId id="264" r:id="rId19"/>
    <p:sldId id="274" r:id="rId20"/>
    <p:sldId id="265" r:id="rId21"/>
    <p:sldId id="275" r:id="rId22"/>
    <p:sldId id="266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1" r:id="rId3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50" y="1420194"/>
            <a:ext cx="11766300" cy="401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0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0833" y="866988"/>
            <a:ext cx="11401167" cy="2230437"/>
          </a:xfrm>
        </p:spPr>
        <p:txBody>
          <a:bodyPr>
            <a:noAutofit/>
          </a:bodyPr>
          <a:lstStyle/>
          <a:p>
            <a:pPr algn="l"/>
            <a:r>
              <a:rPr lang="en-US" altLang="ja-JP" dirty="0"/>
              <a:t>b</a:t>
            </a:r>
            <a:r>
              <a:rPr kumimoji="1" lang="en-US" altLang="ja-JP" dirty="0"/>
              <a:t>ut my mom was always there</a:t>
            </a:r>
            <a:br>
              <a:rPr kumimoji="1" lang="en-US" altLang="ja-JP" dirty="0"/>
            </a:br>
            <a:r>
              <a:rPr kumimoji="1" lang="en-US" altLang="ja-JP" dirty="0"/>
              <a:t>to make it all better.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0302" y="2283899"/>
            <a:ext cx="10363200" cy="87943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でもいつもママがそばにいてくれたから</a:t>
            </a:r>
            <a:r>
              <a:rPr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平気だったの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6207" y="1229455"/>
            <a:ext cx="9943070" cy="1217184"/>
          </a:xfrm>
        </p:spPr>
        <p:txBody>
          <a:bodyPr>
            <a:noAutofit/>
          </a:bodyPr>
          <a:lstStyle/>
          <a:p>
            <a:pPr algn="l"/>
            <a:r>
              <a:rPr lang="en-US" altLang="ja-JP" dirty="0"/>
              <a:t>Dad left before I was born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2637" y="1517778"/>
            <a:ext cx="10717427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パパは私が生まれる前</a:t>
            </a:r>
            <a:r>
              <a:rPr lang="ja-JP" altLang="en-US" sz="480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に居なくなっ</a:t>
            </a:r>
            <a:r>
              <a:rPr kumimoji="1" lang="ja-JP" altLang="en-US" sz="480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たの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9774" y="1353023"/>
            <a:ext cx="9943070" cy="1217184"/>
          </a:xfrm>
        </p:spPr>
        <p:txBody>
          <a:bodyPr>
            <a:noAutofit/>
          </a:bodyPr>
          <a:lstStyle/>
          <a:p>
            <a:pPr algn="l"/>
            <a:r>
              <a:rPr lang="en-US" altLang="ja-JP" dirty="0"/>
              <a:t>so it’s always just been her.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7351" y="1493064"/>
            <a:ext cx="10717427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だ</a:t>
            </a: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からママが私のすべてだった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01580" y="1270642"/>
            <a:ext cx="7488194" cy="1175995"/>
          </a:xfrm>
        </p:spPr>
        <p:txBody>
          <a:bodyPr>
            <a:noAutofit/>
          </a:bodyPr>
          <a:lstStyle/>
          <a:p>
            <a:pPr algn="l"/>
            <a:r>
              <a:rPr lang="en-US" altLang="ja-JP" dirty="0"/>
              <a:t>and always would be.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16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59241" y="1542493"/>
            <a:ext cx="9819503" cy="1027713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ずっといっしょだと思ってた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494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7440" y="1451875"/>
            <a:ext cx="8106032" cy="1175995"/>
          </a:xfrm>
        </p:spPr>
        <p:txBody>
          <a:bodyPr>
            <a:noAutofit/>
          </a:bodyPr>
          <a:lstStyle/>
          <a:p>
            <a:pPr algn="l"/>
            <a:r>
              <a:rPr lang="en-US" altLang="ja-JP" dirty="0"/>
              <a:t>I actually believed that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8011" y="1188265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信じきって</a:t>
            </a: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いたの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2638" y="1633108"/>
            <a:ext cx="9144000" cy="1143042"/>
          </a:xfrm>
        </p:spPr>
        <p:txBody>
          <a:bodyPr/>
          <a:lstStyle/>
          <a:p>
            <a:pPr algn="l"/>
            <a:r>
              <a:rPr kumimoji="1" lang="en-US" altLang="ja-JP" dirty="0"/>
              <a:t>My Life was perfect.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04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8411" y="759897"/>
            <a:ext cx="11401167" cy="2230437"/>
          </a:xfrm>
        </p:spPr>
        <p:txBody>
          <a:bodyPr>
            <a:noAutofit/>
          </a:bodyPr>
          <a:lstStyle/>
          <a:p>
            <a:pPr algn="l"/>
            <a:r>
              <a:rPr lang="en-US" altLang="ja-JP" dirty="0"/>
              <a:t>until two years later</a:t>
            </a:r>
            <a:br>
              <a:rPr lang="en-US" altLang="ja-JP" dirty="0"/>
            </a:br>
            <a:r>
              <a:rPr lang="en-US" altLang="ja-JP" dirty="0"/>
              <a:t>when I learned what pain really was.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1448" y="1814341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その２年後に</a:t>
            </a:r>
            <a:r>
              <a:rPr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本当の悲しさを知ることになるまでは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6778" y="965843"/>
            <a:ext cx="9292281" cy="1192471"/>
          </a:xfrm>
        </p:spPr>
        <p:txBody>
          <a:bodyPr>
            <a:noAutofit/>
          </a:bodyPr>
          <a:lstStyle/>
          <a:p>
            <a:pPr algn="l"/>
            <a:r>
              <a:rPr lang="en-US" altLang="ja-JP" dirty="0"/>
              <a:t>The day my mom left, too.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2063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1" y="1674298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ママも私のもとから居なくなった</a:t>
            </a:r>
            <a:r>
              <a:rPr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あの日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8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9113" y="1245930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lang="en-US" altLang="ja-JP" dirty="0"/>
              <a:t>That funeral was way too long.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6779" y="1353022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お墓は遠すぎた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1491" y="1180027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/>
              <a:t>She didn’t do squat with her life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7353" y="1427163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大した人生じゃなかったんだから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54443" y="2135616"/>
            <a:ext cx="10223157" cy="1192471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ja-JP" dirty="0"/>
              <a:t>you think that they could’ve shortened all that talk.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546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2682" y="1921433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参列者たちのあいさつは</a:t>
            </a:r>
            <a:r>
              <a:rPr kumimoji="1"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480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もっと短くできたはずだ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8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7308" y="1567206"/>
            <a:ext cx="9144000" cy="114304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私の人生はパーフェクトだった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980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6248" y="1196502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/>
              <a:t>I’m hungry.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8683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10960" y="1369498"/>
            <a:ext cx="10074877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おなかすいちゃった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3619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2065" y="1377735"/>
            <a:ext cx="1045381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/>
              <a:t>-Oh, I know, the food was terrible.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2815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1" y="1674298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そうね、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料理</a:t>
            </a: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まずかったもんね。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3454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5590" y="1913195"/>
            <a:ext cx="1045381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/>
              <a:t>Let’s go see </a:t>
            </a:r>
            <a:br>
              <a:rPr kumimoji="1" lang="en-US" altLang="ja-JP" dirty="0"/>
            </a:br>
            <a:r>
              <a:rPr kumimoji="1" lang="en-US" altLang="ja-JP" dirty="0"/>
              <a:t>what we have in the fridge.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973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0304" y="1954385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何か冷蔵庫に</a:t>
            </a: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あるか</a:t>
            </a:r>
            <a: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見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てみましょ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う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3803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5589" y="1163551"/>
            <a:ext cx="9144000" cy="2230437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/>
              <a:t>I had an incredible mom</a:t>
            </a:r>
            <a:br>
              <a:rPr kumimoji="1" lang="en-US" altLang="ja-JP" dirty="0"/>
            </a:br>
            <a:r>
              <a:rPr kumimoji="1" lang="en-US" altLang="ja-JP" dirty="0"/>
              <a:t>who loved me.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7351" y="2226233"/>
            <a:ext cx="91440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私を本当に愛してくれた</a:t>
            </a:r>
            <a:r>
              <a:rPr kumimoji="1"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最高に</a:t>
            </a: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すてきなママがいたから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6776" y="1196503"/>
            <a:ext cx="10453817" cy="2230437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/>
              <a:t>I was her princess and </a:t>
            </a:r>
            <a:br>
              <a:rPr kumimoji="1" lang="en-US" altLang="ja-JP" dirty="0"/>
            </a:br>
            <a:r>
              <a:rPr kumimoji="1" lang="en-US" altLang="ja-JP" dirty="0"/>
              <a:t>she </a:t>
            </a:r>
            <a:r>
              <a:rPr lang="en-US" altLang="ja-JP" dirty="0"/>
              <a:t>kept me safe from everything</a:t>
            </a:r>
            <a:r>
              <a:rPr kumimoji="1" lang="en-US" altLang="ja-JP" dirty="0"/>
              <a:t>.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5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9686" y="2275661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ママが私をいつも守っていてくれたからプリンセスでいられたの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6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7" y="1007032"/>
            <a:ext cx="10369814" cy="2230437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5400" dirty="0"/>
              <a:t>The only pain I ever knew was</a:t>
            </a:r>
            <a:r>
              <a:rPr kumimoji="1" lang="ja-JP" altLang="en-US" sz="5400" dirty="0"/>
              <a:t>　</a:t>
            </a:r>
            <a:r>
              <a:rPr lang="en-US" altLang="ja-JP" sz="5400" dirty="0"/>
              <a:t>when I tripped and skinned my knee</a:t>
            </a:r>
            <a:endParaRPr kumimoji="1" lang="ja-JP" altLang="en-US" sz="54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54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2119141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それま</a:t>
            </a: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でで一番つらかったのは</a:t>
            </a:r>
            <a:r>
              <a:rPr kumimoji="1"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転んで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膝をすりむいた</a:t>
            </a:r>
            <a:r>
              <a:rPr kumimoji="1"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時だった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16" y="540083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323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214</Words>
  <Application>Microsoft Office PowerPoint</Application>
  <PresentationFormat>ワイド画面</PresentationFormat>
  <Paragraphs>35</Paragraphs>
  <Slides>36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43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Office テーマ</vt:lpstr>
      <vt:lpstr>PowerPoint プレゼンテーション</vt:lpstr>
      <vt:lpstr>My Life was perfect.</vt:lpstr>
      <vt:lpstr>私の人生はパーフェクトだった</vt:lpstr>
      <vt:lpstr>I had an incredible mom who loved me.</vt:lpstr>
      <vt:lpstr>私を本当に愛してくれた 最高にすてきなママがいたから</vt:lpstr>
      <vt:lpstr>I was her princess and  she kept me safe from everything.</vt:lpstr>
      <vt:lpstr>ママが私をいつも守っていてくれたからプリンセスでいられたの</vt:lpstr>
      <vt:lpstr>The only pain I ever knew was　when I tripped and skinned my knee</vt:lpstr>
      <vt:lpstr>それまでで一番つらかったのは 転んで膝をすりむいた時だった</vt:lpstr>
      <vt:lpstr>but my mom was always there to make it all better.</vt:lpstr>
      <vt:lpstr>でもいつもママがそばにいてくれたから 平気だったの</vt:lpstr>
      <vt:lpstr>Dad left before I was born</vt:lpstr>
      <vt:lpstr>パパは私が生まれる前に居なくなったの</vt:lpstr>
      <vt:lpstr>so it’s always just been her.</vt:lpstr>
      <vt:lpstr>だからママが私のすべてだった</vt:lpstr>
      <vt:lpstr>and always would be.</vt:lpstr>
      <vt:lpstr>ずっといっしょだと思ってた</vt:lpstr>
      <vt:lpstr>I actually believed that</vt:lpstr>
      <vt:lpstr>信じきっていたの</vt:lpstr>
      <vt:lpstr>until two years later when I learned what pain really was.</vt:lpstr>
      <vt:lpstr>その２年後に 本当の悲しさを知ることになるまでは</vt:lpstr>
      <vt:lpstr>The day my mom left, too.</vt:lpstr>
      <vt:lpstr>ママも私のもとから居なくなった あの日</vt:lpstr>
      <vt:lpstr>That funeral was way too long.</vt:lpstr>
      <vt:lpstr>お墓は遠すぎた</vt:lpstr>
      <vt:lpstr>She didn’t do squat with her life</vt:lpstr>
      <vt:lpstr>大した人生じゃなかったんだから</vt:lpstr>
      <vt:lpstr>you think that they could’ve shortened all that talk.</vt:lpstr>
      <vt:lpstr>参列者たちのあいさつは もっと短くできたはずだ</vt:lpstr>
      <vt:lpstr>I’m hungry.</vt:lpstr>
      <vt:lpstr>おなかすいちゃった</vt:lpstr>
      <vt:lpstr>-Oh, I know, the food was terrible.</vt:lpstr>
      <vt:lpstr>そうね、料理まずかったもんね。</vt:lpstr>
      <vt:lpstr>Let’s go see  what we have in the fridge.</vt:lpstr>
      <vt:lpstr>何か冷蔵庫にあるか 見てみましょう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17</cp:revision>
  <dcterms:created xsi:type="dcterms:W3CDTF">2020-09-25T07:25:23Z</dcterms:created>
  <dcterms:modified xsi:type="dcterms:W3CDTF">2021-01-23T01:26:18Z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